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0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9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1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2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4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1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3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0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1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AC92-3DDC-4BC7-A460-9D66B29CE8C7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C6E1-69FA-44DD-8DF0-568846506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00" y="3472854"/>
            <a:ext cx="11334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05724"/>
              </p:ext>
            </p:extLst>
          </p:nvPr>
        </p:nvGraphicFramePr>
        <p:xfrm>
          <a:off x="107504" y="188640"/>
          <a:ext cx="8928992" cy="655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218424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Луг, болото, поле, поле,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 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Над рекою — ивы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Сладко дышится на воле —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Все цветы красивы.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4243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Все здесь нежит глаз и ухо</a:t>
                      </a:r>
                    </a:p>
                    <a:p>
                      <a:pPr algn="just"/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Ласкою веселой.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Прожужжала где-то муха,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Шмель гудит тяжелый.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Всюду — божие коровки,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424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Розовые кашки,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Желто-белые головки</a:t>
                      </a:r>
                    </a:p>
                    <a:p>
                      <a:pPr algn="just"/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Полевой ромашки.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err="1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Нежны,тонки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очертанья</a:t>
                      </a:r>
                    </a:p>
                    <a:p>
                      <a:pPr algn="just"/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Задремавшей дали...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Полно,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разве есть </a:t>
                      </a: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c</a:t>
                      </a:r>
                      <a:r>
                        <a:rPr lang="ru-RU" sz="1400" b="1" i="0" dirty="0" err="1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траданья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?</a:t>
                      </a:r>
                    </a:p>
                    <a:p>
                      <a:pPr algn="just"/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Разве есть печали?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1" y="4896461"/>
            <a:ext cx="1639353" cy="181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40" y="5073847"/>
            <a:ext cx="1765095" cy="16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25" y="5319769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2016224" cy="15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53" y="2852936"/>
            <a:ext cx="1962668" cy="16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4861" y="2950356"/>
            <a:ext cx="883270" cy="97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2794" y="3374296"/>
            <a:ext cx="11334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1666"/>
            <a:ext cx="1209561" cy="8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72" y="3025182"/>
            <a:ext cx="945685" cy="148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10" y="908720"/>
            <a:ext cx="26775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0528"/>
            <a:ext cx="915774" cy="686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82" y="754511"/>
            <a:ext cx="1006276" cy="668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3" y="1673199"/>
            <a:ext cx="906394" cy="588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4" y="1637778"/>
            <a:ext cx="10906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53" y="694813"/>
            <a:ext cx="2006788" cy="1505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626216"/>
            <a:ext cx="1932895" cy="1506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19768"/>
            <a:ext cx="1812032" cy="132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91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</Words>
  <Application>Microsoft Office PowerPoint</Application>
  <PresentationFormat>Экран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5</cp:revision>
  <cp:lastPrinted>2014-06-03T13:30:06Z</cp:lastPrinted>
  <dcterms:created xsi:type="dcterms:W3CDTF">2014-06-03T12:36:40Z</dcterms:created>
  <dcterms:modified xsi:type="dcterms:W3CDTF">2014-06-03T13:32:26Z</dcterms:modified>
</cp:coreProperties>
</file>