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3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4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4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2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4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3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5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325AB-60A8-4F78-A95D-77539C4A5884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4C51-A18E-4AEA-92AF-700AEB04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84875"/>
              </p:ext>
            </p:extLst>
          </p:nvPr>
        </p:nvGraphicFramePr>
        <p:xfrm>
          <a:off x="107504" y="116632"/>
          <a:ext cx="8928993" cy="662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/>
                <a:gridCol w="2976331"/>
                <a:gridCol w="2976331"/>
              </a:tblGrid>
              <a:tr h="2208245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Что такое лето?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много света,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поле, 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8245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лес,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тысячи чудес,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в небе облака,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8245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быстрая река,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яркие цветы,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Это синь высоты.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308" y="455646"/>
            <a:ext cx="82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4223" y="461148"/>
            <a:ext cx="9909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</a:rPr>
              <a:t>Л</a:t>
            </a:r>
            <a:endParaRPr lang="ru-RU" sz="10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1148"/>
            <a:ext cx="1789420" cy="17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89" y="455646"/>
            <a:ext cx="2363061" cy="1772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7" y="2708920"/>
            <a:ext cx="2305308" cy="1728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8289" y="2852936"/>
            <a:ext cx="2056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1000</a:t>
            </a:r>
            <a:endParaRPr lang="ru-RU" sz="72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9" y="2466395"/>
            <a:ext cx="1529775" cy="19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0" y="2624825"/>
            <a:ext cx="2417434" cy="181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9" y="4838352"/>
            <a:ext cx="2376366" cy="178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3" y="4838353"/>
            <a:ext cx="2376365" cy="1782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02" y="4838352"/>
            <a:ext cx="2407722" cy="178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45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3</cp:revision>
  <dcterms:created xsi:type="dcterms:W3CDTF">2014-06-03T13:34:58Z</dcterms:created>
  <dcterms:modified xsi:type="dcterms:W3CDTF">2014-06-03T13:59:36Z</dcterms:modified>
</cp:coreProperties>
</file>