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75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5334000"/>
            <a:ext cx="8458200" cy="12223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Кулакова О.А.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8458200" cy="1905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</a:p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«Дикие животные»</a:t>
            </a:r>
          </a:p>
          <a:p>
            <a:endParaRPr lang="ru-RU" dirty="0"/>
          </a:p>
        </p:txBody>
      </p:sp>
      <p:pic>
        <p:nvPicPr>
          <p:cNvPr id="5" name="Рисунок 4" descr="12115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362200"/>
            <a:ext cx="3149600" cy="2362200"/>
          </a:xfrm>
          <a:prstGeom prst="rect">
            <a:avLst/>
          </a:prstGeom>
        </p:spPr>
      </p:pic>
      <p:pic>
        <p:nvPicPr>
          <p:cNvPr id="6" name="Рисунок 5" descr="зайчик-300x2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438400"/>
            <a:ext cx="2933700" cy="2278507"/>
          </a:xfrm>
          <a:prstGeom prst="rect">
            <a:avLst/>
          </a:prstGeom>
        </p:spPr>
      </p:pic>
      <p:pic>
        <p:nvPicPr>
          <p:cNvPr id="7" name="Рисунок 6" descr="0009-018-Kto-takie-zve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2438400"/>
            <a:ext cx="2438400" cy="22907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4525963"/>
          </a:xfrm>
          <a:solidFill>
            <a:srgbClr val="92D050"/>
          </a:solidFill>
        </p:spPr>
        <p:txBody>
          <a:bodyPr/>
          <a:lstStyle/>
          <a:p>
            <a:pPr>
              <a:buNone/>
            </a:pP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время по лесу он рыщет, </a:t>
            </a:r>
          </a:p>
          <a:p>
            <a:pPr>
              <a:buNone/>
            </a:pP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в кустах кого-то ищет.</a:t>
            </a:r>
          </a:p>
          <a:p>
            <a:pPr>
              <a:buNone/>
            </a:pP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Он из кустов зубами щелк, </a:t>
            </a:r>
          </a:p>
          <a:p>
            <a:pPr>
              <a:buNone/>
            </a:pP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скажите это?</a:t>
            </a:r>
          </a:p>
          <a:p>
            <a:endParaRPr lang="ru-RU" dirty="0"/>
          </a:p>
        </p:txBody>
      </p:sp>
      <p:pic>
        <p:nvPicPr>
          <p:cNvPr id="4" name="Рисунок 3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410200"/>
            <a:ext cx="3124200" cy="838200"/>
          </a:xfrm>
          <a:prstGeom prst="rect">
            <a:avLst/>
          </a:prstGeom>
        </p:spPr>
      </p:pic>
      <p:pic>
        <p:nvPicPr>
          <p:cNvPr id="5" name="Рисунок 4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5410200"/>
            <a:ext cx="31242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60073_1360563451_e573_p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7162800" cy="5206153"/>
          </a:xfrm>
        </p:spPr>
      </p:pic>
      <p:sp>
        <p:nvSpPr>
          <p:cNvPr id="5" name="Прямоугольник 4"/>
          <p:cNvSpPr/>
          <p:nvPr/>
        </p:nvSpPr>
        <p:spPr>
          <a:xfrm>
            <a:off x="6934200" y="5715000"/>
            <a:ext cx="1591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Волк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У него огромный рот,</a:t>
            </a:r>
            <a:b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Он зовется…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257800"/>
            <a:ext cx="3124200" cy="838200"/>
          </a:xfrm>
          <a:prstGeom prst="rect">
            <a:avLst/>
          </a:prstGeom>
        </p:spPr>
      </p:pic>
      <p:pic>
        <p:nvPicPr>
          <p:cNvPr id="5" name="Рисунок 4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257800"/>
            <a:ext cx="31242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owDBFi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399"/>
            <a:ext cx="7772400" cy="5416391"/>
          </a:xfrm>
        </p:spPr>
      </p:pic>
      <p:sp>
        <p:nvSpPr>
          <p:cNvPr id="5" name="Прямоугольник 4"/>
          <p:cNvSpPr/>
          <p:nvPr/>
        </p:nvSpPr>
        <p:spPr>
          <a:xfrm>
            <a:off x="6324600" y="5791200"/>
            <a:ext cx="2629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Бегемот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ysClr val="windowText" lastClr="0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2400"/>
            <a:ext cx="86868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Два горба, копыта, хвост…</a:t>
            </a:r>
            <a:b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огромный рост!</a:t>
            </a:r>
            <a:b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 ним толпится люд.</a:t>
            </a:r>
            <a:b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Дети, кто же он?</a:t>
            </a:r>
            <a:endParaRPr lang="ru-RU" sz="4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410200"/>
            <a:ext cx="3124200" cy="838200"/>
          </a:xfrm>
          <a:prstGeom prst="rect">
            <a:avLst/>
          </a:prstGeom>
        </p:spPr>
      </p:pic>
      <p:pic>
        <p:nvPicPr>
          <p:cNvPr id="5" name="Рисунок 4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5410200"/>
            <a:ext cx="31242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0bf14b341e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7391400" cy="4908352"/>
          </a:xfrm>
        </p:spPr>
      </p:pic>
      <p:sp>
        <p:nvSpPr>
          <p:cNvPr id="5" name="Прямоугольник 4"/>
          <p:cNvSpPr/>
          <p:nvPr/>
        </p:nvSpPr>
        <p:spPr>
          <a:xfrm>
            <a:off x="5943600" y="5791200"/>
            <a:ext cx="2853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Верблюд</a:t>
            </a:r>
            <a:endParaRPr lang="ru-RU" sz="5400" b="1" cap="none" spc="0" dirty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304800"/>
            <a:ext cx="86868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большой и добрый знаем,</a:t>
            </a:r>
            <a:b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его за это уважаем.</a:t>
            </a:r>
            <a:b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Уши очень уж большие,</a:t>
            </a:r>
            <a:b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Лапы сильные такие.</a:t>
            </a:r>
            <a:b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Хобот длинный у него,</a:t>
            </a:r>
            <a:b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Любим мы сильней всего.</a:t>
            </a:r>
            <a:b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Точно знаешь, кто есть он,</a:t>
            </a:r>
            <a:b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Дети, это точно…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410200"/>
            <a:ext cx="3124200" cy="838200"/>
          </a:xfrm>
          <a:prstGeom prst="rect">
            <a:avLst/>
          </a:prstGeom>
        </p:spPr>
      </p:pic>
      <p:pic>
        <p:nvPicPr>
          <p:cNvPr id="5" name="Рисунок 4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5486400"/>
            <a:ext cx="31242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nmusth1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"/>
            <a:ext cx="7490298" cy="5029200"/>
          </a:xfrm>
        </p:spPr>
      </p:pic>
      <p:sp>
        <p:nvSpPr>
          <p:cNvPr id="5" name="Прямоугольник 4"/>
          <p:cNvSpPr/>
          <p:nvPr/>
        </p:nvSpPr>
        <p:spPr>
          <a:xfrm>
            <a:off x="7315200" y="5715000"/>
            <a:ext cx="1620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Слон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4525963"/>
          </a:xfrm>
          <a:solidFill>
            <a:srgbClr val="FFFF00"/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Очень грозный и отважный,</a:t>
            </a:r>
            <a:b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Гривой он мохнатой машет:</a:t>
            </a:r>
            <a:b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рычит, как на распев –</a:t>
            </a:r>
            <a:b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храбрый, сильный…</a:t>
            </a:r>
            <a:endParaRPr lang="ru-RU" sz="4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410200"/>
            <a:ext cx="3124200" cy="838200"/>
          </a:xfrm>
          <a:prstGeom prst="rect">
            <a:avLst/>
          </a:prstGeom>
        </p:spPr>
      </p:pic>
      <p:pic>
        <p:nvPicPr>
          <p:cNvPr id="5" name="Рисунок 4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5486400"/>
            <a:ext cx="31242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esiz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7010400" cy="5257800"/>
          </a:xfrm>
        </p:spPr>
      </p:pic>
      <p:sp>
        <p:nvSpPr>
          <p:cNvPr id="5" name="Прямоугольник 4"/>
          <p:cNvSpPr/>
          <p:nvPr/>
        </p:nvSpPr>
        <p:spPr>
          <a:xfrm>
            <a:off x="7086600" y="5334000"/>
            <a:ext cx="18309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Лев</a:t>
            </a:r>
            <a:endParaRPr lang="ru-RU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52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Лежала между ёлками Подушечка с иголками. Тихонечко лежала,</a:t>
            </a:r>
          </a:p>
          <a:p>
            <a:pPr>
              <a:lnSpc>
                <a:spcPct val="110000"/>
              </a:lnSpc>
              <a:buNone/>
            </a:pPr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Потом вдруг убежала.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410200"/>
            <a:ext cx="3124200" cy="838200"/>
          </a:xfrm>
          <a:prstGeom prst="rect">
            <a:avLst/>
          </a:prstGeom>
        </p:spPr>
      </p:pic>
      <p:pic>
        <p:nvPicPr>
          <p:cNvPr id="5" name="Рисунок 4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5486400"/>
            <a:ext cx="31242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304800"/>
            <a:ext cx="86868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пятнистый великан –</a:t>
            </a:r>
            <a:b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Шея длинная, как кран:</a:t>
            </a:r>
            <a:b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сафари ходит «граф»,</a:t>
            </a:r>
            <a:b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зовут его …</a:t>
            </a:r>
            <a:endParaRPr lang="ru-RU" sz="5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410200"/>
            <a:ext cx="3124200" cy="838200"/>
          </a:xfrm>
          <a:prstGeom prst="rect">
            <a:avLst/>
          </a:prstGeom>
        </p:spPr>
      </p:pic>
      <p:pic>
        <p:nvPicPr>
          <p:cNvPr id="5" name="Рисунок 4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5486400"/>
            <a:ext cx="31242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009351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7086600" cy="5314950"/>
          </a:xfrm>
        </p:spPr>
      </p:pic>
      <p:sp>
        <p:nvSpPr>
          <p:cNvPr id="5" name="Прямоугольник 4"/>
          <p:cNvSpPr/>
          <p:nvPr/>
        </p:nvSpPr>
        <p:spPr>
          <a:xfrm>
            <a:off x="6553200" y="5715000"/>
            <a:ext cx="2265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Жираф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-e36c2-ezh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7156506" cy="5105400"/>
          </a:xfrm>
        </p:spPr>
      </p:pic>
      <p:sp>
        <p:nvSpPr>
          <p:cNvPr id="5" name="Прямоугольник 4"/>
          <p:cNvSpPr/>
          <p:nvPr/>
        </p:nvSpPr>
        <p:spPr>
          <a:xfrm>
            <a:off x="7010400" y="5638800"/>
            <a:ext cx="1718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Ёжик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Рыже-огненный комочек, 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 хвостиком как парашют, 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 деревьям быстро скачет, 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Был он там… 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Теперь уж тут. 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Быстрый он как стрелочка. 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Так ведь это…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81000"/>
            <a:ext cx="3124200" cy="838200"/>
          </a:xfrm>
          <a:prstGeom prst="rect">
            <a:avLst/>
          </a:prstGeom>
        </p:spPr>
      </p:pic>
      <p:pic>
        <p:nvPicPr>
          <p:cNvPr id="5" name="Рисунок 4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81000"/>
            <a:ext cx="31242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6b4fb29137d217e603d123d9302b3de_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6705600" cy="5029200"/>
          </a:xfrm>
        </p:spPr>
      </p:pic>
      <p:sp>
        <p:nvSpPr>
          <p:cNvPr id="5" name="Прямоугольник 4"/>
          <p:cNvSpPr/>
          <p:nvPr/>
        </p:nvSpPr>
        <p:spPr>
          <a:xfrm>
            <a:off x="6172200" y="5791200"/>
            <a:ext cx="2647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Белочка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457200"/>
            <a:ext cx="86868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Рыжая плутовка 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Спряталась под ёлкой. 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Зайца ждёт хитрюга та. 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Как зовут её?..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410200"/>
            <a:ext cx="3124200" cy="838200"/>
          </a:xfrm>
          <a:prstGeom prst="rect">
            <a:avLst/>
          </a:prstGeom>
        </p:spPr>
      </p:pic>
      <p:pic>
        <p:nvPicPr>
          <p:cNvPr id="5" name="Рисунок 4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5486400"/>
            <a:ext cx="31242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31086_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6629400" cy="4972050"/>
          </a:xfrm>
        </p:spPr>
      </p:pic>
      <p:sp>
        <p:nvSpPr>
          <p:cNvPr id="5" name="Прямоугольник 4"/>
          <p:cNvSpPr/>
          <p:nvPr/>
        </p:nvSpPr>
        <p:spPr>
          <a:xfrm>
            <a:off x="6400800" y="5334000"/>
            <a:ext cx="23323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Лиса</a:t>
            </a:r>
            <a:endParaRPr lang="ru-RU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Косолапый и большой, 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Спит в берлоге он зимой. 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Любит шишки, любит мёд, 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Ну-ка, кто же назовет?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410200"/>
            <a:ext cx="3124200" cy="838200"/>
          </a:xfrm>
          <a:prstGeom prst="rect">
            <a:avLst/>
          </a:prstGeom>
        </p:spPr>
      </p:pic>
      <p:pic>
        <p:nvPicPr>
          <p:cNvPr id="5" name="Рисунок 4" descr="1064972qm293tz1z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5562600"/>
            <a:ext cx="31242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8338_ORIGINAL_1269933233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7310498" cy="5105400"/>
          </a:xfrm>
        </p:spPr>
      </p:pic>
      <p:sp>
        <p:nvSpPr>
          <p:cNvPr id="5" name="Прямоугольник 4"/>
          <p:cNvSpPr/>
          <p:nvPr/>
        </p:nvSpPr>
        <p:spPr>
          <a:xfrm>
            <a:off x="5867400" y="5791200"/>
            <a:ext cx="2863284" cy="9233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Медведь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</TotalTime>
  <Words>96</Words>
  <PresentationFormat>Экран (4:3)</PresentationFormat>
  <Paragraphs>27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Подготовила воспитатель: Кулакова О.А.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 воспитатель: Кулакова О.А.</dc:title>
  <cp:lastModifiedBy>Admin</cp:lastModifiedBy>
  <cp:revision>6</cp:revision>
  <dcterms:modified xsi:type="dcterms:W3CDTF">2013-09-24T16:29:10Z</dcterms:modified>
</cp:coreProperties>
</file>