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D558-9418-4912-BC2C-3ED24082EB22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E77D-9179-4967-8E47-FB6A49A47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D558-9418-4912-BC2C-3ED24082EB22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E77D-9179-4967-8E47-FB6A49A47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D558-9418-4912-BC2C-3ED24082EB22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E77D-9179-4967-8E47-FB6A49A47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D558-9418-4912-BC2C-3ED24082EB22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E77D-9179-4967-8E47-FB6A49A47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D558-9418-4912-BC2C-3ED24082EB22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E77D-9179-4967-8E47-FB6A49A47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D558-9418-4912-BC2C-3ED24082EB22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E77D-9179-4967-8E47-FB6A49A47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D558-9418-4912-BC2C-3ED24082EB22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E77D-9179-4967-8E47-FB6A49A47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D558-9418-4912-BC2C-3ED24082EB22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E77D-9179-4967-8E47-FB6A49A47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D558-9418-4912-BC2C-3ED24082EB22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E77D-9179-4967-8E47-FB6A49A47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D558-9418-4912-BC2C-3ED24082EB22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E77D-9179-4967-8E47-FB6A49A47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D558-9418-4912-BC2C-3ED24082EB22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E77D-9179-4967-8E47-FB6A49A47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8D558-9418-4912-BC2C-3ED24082EB22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BE77D-9179-4967-8E47-FB6A49A47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548680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000" b="1" dirty="0">
                <a:ln w="1905">
                  <a:solidFill>
                    <a:srgbClr val="FF00F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муниципальное бюджетное дошкольное образовательное учреждение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000" b="1" dirty="0">
                <a:ln w="1905">
                  <a:solidFill>
                    <a:srgbClr val="FF00F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детский сад комбинированного вида № 24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000" b="1" dirty="0">
                <a:ln w="1905">
                  <a:solidFill>
                    <a:srgbClr val="FF00F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Муниципального образования                  </a:t>
            </a:r>
            <a:endParaRPr lang="en-US" sz="2000" b="1" dirty="0" smtClean="0">
              <a:ln w="1905">
                <a:solidFill>
                  <a:srgbClr val="FF00FF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000" b="1" dirty="0" err="1" smtClean="0">
                <a:ln w="1905">
                  <a:solidFill>
                    <a:srgbClr val="FF00F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Усть</a:t>
            </a:r>
            <a:r>
              <a:rPr lang="ru-RU" sz="2000" b="1" dirty="0" smtClean="0">
                <a:ln w="1905">
                  <a:solidFill>
                    <a:srgbClr val="FF00F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ru-RU" sz="2000" b="1" dirty="0">
                <a:ln w="1905">
                  <a:solidFill>
                    <a:srgbClr val="FF00F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- </a:t>
            </a:r>
            <a:r>
              <a:rPr lang="ru-RU" sz="2000" b="1" dirty="0" err="1">
                <a:ln w="1905">
                  <a:solidFill>
                    <a:srgbClr val="FF00F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Лабинский</a:t>
            </a:r>
            <a:r>
              <a:rPr lang="ru-RU" sz="2000" b="1" dirty="0">
                <a:ln w="1905">
                  <a:solidFill>
                    <a:srgbClr val="FF00F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район.</a:t>
            </a:r>
          </a:p>
          <a:p>
            <a:pPr algn="ctr">
              <a:lnSpc>
                <a:spcPct val="90000"/>
              </a:lnSpc>
              <a:defRPr/>
            </a:pPr>
            <a:endParaRPr lang="en-US" sz="2000" b="1" dirty="0">
              <a:ln w="1905">
                <a:solidFill>
                  <a:srgbClr val="FF00FF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000" b="1" dirty="0">
                <a:ln w="1905">
                  <a:solidFill>
                    <a:srgbClr val="FF00F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Тема исследовательской </a:t>
            </a:r>
            <a:r>
              <a:rPr lang="ru-RU" sz="2000" b="1" dirty="0" smtClean="0">
                <a:ln w="1905">
                  <a:solidFill>
                    <a:srgbClr val="FF00F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работы</a:t>
            </a:r>
            <a:endParaRPr lang="en-US" sz="2000" b="1" dirty="0" smtClean="0">
              <a:ln w="1905">
                <a:solidFill>
                  <a:srgbClr val="FF00FF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000" b="1" dirty="0" smtClean="0">
                <a:ln w="1905">
                  <a:solidFill>
                    <a:srgbClr val="FF00F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«Радуга дуга»</a:t>
            </a:r>
            <a:endParaRPr lang="ru-RU" sz="2000" dirty="0"/>
          </a:p>
        </p:txBody>
      </p:sp>
      <p:pic>
        <p:nvPicPr>
          <p:cNvPr id="6" name="Рисунок 5" descr="DSCF047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5" y="2780928"/>
            <a:ext cx="4701699" cy="324036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" name="Рисунок 6" descr="DSCF094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92080" y="3429000"/>
            <a:ext cx="360794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raduga_foto_4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60648"/>
            <a:ext cx="4932040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3933056"/>
            <a:ext cx="374441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Очень редко- ночью</a:t>
            </a:r>
            <a:endParaRPr lang="ru-RU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476672"/>
            <a:ext cx="3456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Радугу можно увидеть зимой</a:t>
            </a:r>
            <a:endParaRPr lang="ru-RU" sz="40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Рисунок 17" descr="0_53c61_41cc17fe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140968"/>
            <a:ext cx="4680520" cy="351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60648"/>
            <a:ext cx="5814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Солнечный свет не белый как мы его видим, солнышко посылает свои лучи, которые, попадая на капельки дождя, создают спектр.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2483769" y="2276872"/>
            <a:ext cx="1800200" cy="1368152"/>
          </a:xfrm>
          <a:prstGeom prst="cloudCallout">
            <a:avLst>
              <a:gd name="adj1" fmla="val 14250"/>
              <a:gd name="adj2" fmla="val 51472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611560" y="2420888"/>
            <a:ext cx="2417763" cy="1755775"/>
          </a:xfrm>
          <a:prstGeom prst="cloudCallout">
            <a:avLst>
              <a:gd name="adj1" fmla="val -13153"/>
              <a:gd name="adj2" fmla="val 62602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2627784" y="3429000"/>
            <a:ext cx="1544637" cy="1279525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auto">
          <a:xfrm rot="10436393">
            <a:off x="2223464" y="4451605"/>
            <a:ext cx="303213" cy="5413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 rot="10436393">
            <a:off x="3519608" y="4811645"/>
            <a:ext cx="303213" cy="5413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 rot="10436393">
            <a:off x="4023664" y="3803533"/>
            <a:ext cx="303213" cy="5413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 rot="10436393">
            <a:off x="3087560" y="5891765"/>
            <a:ext cx="303213" cy="5413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auto">
          <a:xfrm rot="10436393">
            <a:off x="4311696" y="4883653"/>
            <a:ext cx="303213" cy="5413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rc 26"/>
          <p:cNvSpPr>
            <a:spLocks/>
          </p:cNvSpPr>
          <p:nvPr/>
        </p:nvSpPr>
        <p:spPr bwMode="auto">
          <a:xfrm rot="14075437" flipV="1">
            <a:off x="5433219" y="2356644"/>
            <a:ext cx="2662238" cy="3295650"/>
          </a:xfrm>
          <a:custGeom>
            <a:avLst/>
            <a:gdLst>
              <a:gd name="T0" fmla="*/ 2147483647 w 21600"/>
              <a:gd name="T1" fmla="*/ 0 h 35281"/>
              <a:gd name="T2" fmla="*/ 2147483647 w 21600"/>
              <a:gd name="T3" fmla="*/ 2147483647 h 35281"/>
              <a:gd name="T4" fmla="*/ 0 w 21600"/>
              <a:gd name="T5" fmla="*/ 2147483647 h 35281"/>
              <a:gd name="T6" fmla="*/ 0 60000 65536"/>
              <a:gd name="T7" fmla="*/ 0 60000 65536"/>
              <a:gd name="T8" fmla="*/ 0 60000 65536"/>
              <a:gd name="T9" fmla="*/ 0 w 21600"/>
              <a:gd name="T10" fmla="*/ 0 h 35281"/>
              <a:gd name="T11" fmla="*/ 21600 w 21600"/>
              <a:gd name="T12" fmla="*/ 35281 h 352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5281" fill="none" extrusionOk="0">
                <a:moveTo>
                  <a:pt x="11439" y="-1"/>
                </a:moveTo>
                <a:cubicBezTo>
                  <a:pt x="17759" y="3945"/>
                  <a:pt x="21600" y="10870"/>
                  <a:pt x="21600" y="18322"/>
                </a:cubicBezTo>
                <a:cubicBezTo>
                  <a:pt x="21600" y="24935"/>
                  <a:pt x="18569" y="31185"/>
                  <a:pt x="13377" y="35281"/>
                </a:cubicBezTo>
              </a:path>
              <a:path w="21600" h="35281" stroke="0" extrusionOk="0">
                <a:moveTo>
                  <a:pt x="11439" y="-1"/>
                </a:moveTo>
                <a:cubicBezTo>
                  <a:pt x="17759" y="3945"/>
                  <a:pt x="21600" y="10870"/>
                  <a:pt x="21600" y="18322"/>
                </a:cubicBezTo>
                <a:cubicBezTo>
                  <a:pt x="21600" y="24935"/>
                  <a:pt x="18569" y="31185"/>
                  <a:pt x="13377" y="35281"/>
                </a:cubicBezTo>
                <a:lnTo>
                  <a:pt x="0" y="18322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rc 27"/>
          <p:cNvSpPr>
            <a:spLocks/>
          </p:cNvSpPr>
          <p:nvPr/>
        </p:nvSpPr>
        <p:spPr bwMode="auto">
          <a:xfrm rot="14075437" flipV="1">
            <a:off x="5581651" y="2760662"/>
            <a:ext cx="2628900" cy="3178175"/>
          </a:xfrm>
          <a:custGeom>
            <a:avLst/>
            <a:gdLst>
              <a:gd name="T0" fmla="*/ 2147483647 w 21600"/>
              <a:gd name="T1" fmla="*/ 0 h 35281"/>
              <a:gd name="T2" fmla="*/ 2147483647 w 21600"/>
              <a:gd name="T3" fmla="*/ 2147483647 h 35281"/>
              <a:gd name="T4" fmla="*/ 0 w 21600"/>
              <a:gd name="T5" fmla="*/ 2147483647 h 35281"/>
              <a:gd name="T6" fmla="*/ 0 60000 65536"/>
              <a:gd name="T7" fmla="*/ 0 60000 65536"/>
              <a:gd name="T8" fmla="*/ 0 60000 65536"/>
              <a:gd name="T9" fmla="*/ 0 w 21600"/>
              <a:gd name="T10" fmla="*/ 0 h 35281"/>
              <a:gd name="T11" fmla="*/ 21600 w 21600"/>
              <a:gd name="T12" fmla="*/ 35281 h 352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5281" fill="none" extrusionOk="0">
                <a:moveTo>
                  <a:pt x="11439" y="-1"/>
                </a:moveTo>
                <a:cubicBezTo>
                  <a:pt x="17759" y="3945"/>
                  <a:pt x="21600" y="10870"/>
                  <a:pt x="21600" y="18322"/>
                </a:cubicBezTo>
                <a:cubicBezTo>
                  <a:pt x="21600" y="24935"/>
                  <a:pt x="18569" y="31185"/>
                  <a:pt x="13377" y="35281"/>
                </a:cubicBezTo>
              </a:path>
              <a:path w="21600" h="35281" stroke="0" extrusionOk="0">
                <a:moveTo>
                  <a:pt x="11439" y="-1"/>
                </a:moveTo>
                <a:cubicBezTo>
                  <a:pt x="17759" y="3945"/>
                  <a:pt x="21600" y="10870"/>
                  <a:pt x="21600" y="18322"/>
                </a:cubicBezTo>
                <a:cubicBezTo>
                  <a:pt x="21600" y="24935"/>
                  <a:pt x="18569" y="31185"/>
                  <a:pt x="13377" y="35281"/>
                </a:cubicBezTo>
                <a:lnTo>
                  <a:pt x="0" y="18322"/>
                </a:lnTo>
                <a:close/>
              </a:path>
            </a:pathLst>
          </a:custGeom>
          <a:noFill/>
          <a:ln w="762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rc 28"/>
          <p:cNvSpPr>
            <a:spLocks/>
          </p:cNvSpPr>
          <p:nvPr/>
        </p:nvSpPr>
        <p:spPr bwMode="auto">
          <a:xfrm rot="14075437" flipV="1">
            <a:off x="5724526" y="3033712"/>
            <a:ext cx="2533650" cy="3051175"/>
          </a:xfrm>
          <a:custGeom>
            <a:avLst/>
            <a:gdLst>
              <a:gd name="T0" fmla="*/ 2147483647 w 21600"/>
              <a:gd name="T1" fmla="*/ 0 h 35281"/>
              <a:gd name="T2" fmla="*/ 2147483647 w 21600"/>
              <a:gd name="T3" fmla="*/ 2147483647 h 35281"/>
              <a:gd name="T4" fmla="*/ 0 w 21600"/>
              <a:gd name="T5" fmla="*/ 2147483647 h 35281"/>
              <a:gd name="T6" fmla="*/ 0 60000 65536"/>
              <a:gd name="T7" fmla="*/ 0 60000 65536"/>
              <a:gd name="T8" fmla="*/ 0 60000 65536"/>
              <a:gd name="T9" fmla="*/ 0 w 21600"/>
              <a:gd name="T10" fmla="*/ 0 h 35281"/>
              <a:gd name="T11" fmla="*/ 21600 w 21600"/>
              <a:gd name="T12" fmla="*/ 35281 h 352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5281" fill="none" extrusionOk="0">
                <a:moveTo>
                  <a:pt x="11439" y="-1"/>
                </a:moveTo>
                <a:cubicBezTo>
                  <a:pt x="17759" y="3945"/>
                  <a:pt x="21600" y="10870"/>
                  <a:pt x="21600" y="18322"/>
                </a:cubicBezTo>
                <a:cubicBezTo>
                  <a:pt x="21600" y="24935"/>
                  <a:pt x="18569" y="31185"/>
                  <a:pt x="13377" y="35281"/>
                </a:cubicBezTo>
              </a:path>
              <a:path w="21600" h="35281" stroke="0" extrusionOk="0">
                <a:moveTo>
                  <a:pt x="11439" y="-1"/>
                </a:moveTo>
                <a:cubicBezTo>
                  <a:pt x="17759" y="3945"/>
                  <a:pt x="21600" y="10870"/>
                  <a:pt x="21600" y="18322"/>
                </a:cubicBezTo>
                <a:cubicBezTo>
                  <a:pt x="21600" y="24935"/>
                  <a:pt x="18569" y="31185"/>
                  <a:pt x="13377" y="35281"/>
                </a:cubicBezTo>
                <a:lnTo>
                  <a:pt x="0" y="18322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16" name="Arc 29"/>
          <p:cNvSpPr>
            <a:spLocks/>
          </p:cNvSpPr>
          <p:nvPr/>
        </p:nvSpPr>
        <p:spPr bwMode="auto">
          <a:xfrm rot="14075437" flipV="1">
            <a:off x="6080919" y="3247231"/>
            <a:ext cx="2393950" cy="3125788"/>
          </a:xfrm>
          <a:custGeom>
            <a:avLst/>
            <a:gdLst>
              <a:gd name="T0" fmla="*/ 2147483647 w 21600"/>
              <a:gd name="T1" fmla="*/ 0 h 35281"/>
              <a:gd name="T2" fmla="*/ 2147483647 w 21600"/>
              <a:gd name="T3" fmla="*/ 2147483647 h 35281"/>
              <a:gd name="T4" fmla="*/ 0 w 21600"/>
              <a:gd name="T5" fmla="*/ 2147483647 h 35281"/>
              <a:gd name="T6" fmla="*/ 0 60000 65536"/>
              <a:gd name="T7" fmla="*/ 0 60000 65536"/>
              <a:gd name="T8" fmla="*/ 0 60000 65536"/>
              <a:gd name="T9" fmla="*/ 0 w 21600"/>
              <a:gd name="T10" fmla="*/ 0 h 35281"/>
              <a:gd name="T11" fmla="*/ 21600 w 21600"/>
              <a:gd name="T12" fmla="*/ 35281 h 352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5281" fill="none" extrusionOk="0">
                <a:moveTo>
                  <a:pt x="11439" y="-1"/>
                </a:moveTo>
                <a:cubicBezTo>
                  <a:pt x="17759" y="3945"/>
                  <a:pt x="21600" y="10870"/>
                  <a:pt x="21600" y="18322"/>
                </a:cubicBezTo>
                <a:cubicBezTo>
                  <a:pt x="21600" y="24935"/>
                  <a:pt x="18569" y="31185"/>
                  <a:pt x="13377" y="35281"/>
                </a:cubicBezTo>
              </a:path>
              <a:path w="21600" h="35281" stroke="0" extrusionOk="0">
                <a:moveTo>
                  <a:pt x="11439" y="-1"/>
                </a:moveTo>
                <a:cubicBezTo>
                  <a:pt x="17759" y="3945"/>
                  <a:pt x="21600" y="10870"/>
                  <a:pt x="21600" y="18322"/>
                </a:cubicBezTo>
                <a:cubicBezTo>
                  <a:pt x="21600" y="24935"/>
                  <a:pt x="18569" y="31185"/>
                  <a:pt x="13377" y="35281"/>
                </a:cubicBezTo>
                <a:lnTo>
                  <a:pt x="0" y="18322"/>
                </a:lnTo>
                <a:close/>
              </a:path>
            </a:pathLst>
          </a:custGeom>
          <a:noFill/>
          <a:ln w="762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rc 30"/>
          <p:cNvSpPr>
            <a:spLocks/>
          </p:cNvSpPr>
          <p:nvPr/>
        </p:nvSpPr>
        <p:spPr bwMode="auto">
          <a:xfrm rot="14075437" flipV="1">
            <a:off x="6192837" y="3405188"/>
            <a:ext cx="2454275" cy="3168650"/>
          </a:xfrm>
          <a:custGeom>
            <a:avLst/>
            <a:gdLst>
              <a:gd name="T0" fmla="*/ 2147483647 w 21600"/>
              <a:gd name="T1" fmla="*/ 0 h 35281"/>
              <a:gd name="T2" fmla="*/ 2147483647 w 21600"/>
              <a:gd name="T3" fmla="*/ 2147483647 h 35281"/>
              <a:gd name="T4" fmla="*/ 0 w 21600"/>
              <a:gd name="T5" fmla="*/ 2147483647 h 35281"/>
              <a:gd name="T6" fmla="*/ 0 60000 65536"/>
              <a:gd name="T7" fmla="*/ 0 60000 65536"/>
              <a:gd name="T8" fmla="*/ 0 60000 65536"/>
              <a:gd name="T9" fmla="*/ 0 w 21600"/>
              <a:gd name="T10" fmla="*/ 0 h 35281"/>
              <a:gd name="T11" fmla="*/ 21600 w 21600"/>
              <a:gd name="T12" fmla="*/ 35281 h 352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5281" fill="none" extrusionOk="0">
                <a:moveTo>
                  <a:pt x="11439" y="-1"/>
                </a:moveTo>
                <a:cubicBezTo>
                  <a:pt x="17759" y="3945"/>
                  <a:pt x="21600" y="10870"/>
                  <a:pt x="21600" y="18322"/>
                </a:cubicBezTo>
                <a:cubicBezTo>
                  <a:pt x="21600" y="24935"/>
                  <a:pt x="18569" y="31185"/>
                  <a:pt x="13377" y="35281"/>
                </a:cubicBezTo>
              </a:path>
              <a:path w="21600" h="35281" stroke="0" extrusionOk="0">
                <a:moveTo>
                  <a:pt x="11439" y="-1"/>
                </a:moveTo>
                <a:cubicBezTo>
                  <a:pt x="17759" y="3945"/>
                  <a:pt x="21600" y="10870"/>
                  <a:pt x="21600" y="18322"/>
                </a:cubicBezTo>
                <a:cubicBezTo>
                  <a:pt x="21600" y="24935"/>
                  <a:pt x="18569" y="31185"/>
                  <a:pt x="13377" y="35281"/>
                </a:cubicBezTo>
                <a:lnTo>
                  <a:pt x="0" y="18322"/>
                </a:lnTo>
                <a:close/>
              </a:path>
            </a:pathLst>
          </a:custGeom>
          <a:noFill/>
          <a:ln w="76200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rc 31"/>
          <p:cNvSpPr>
            <a:spLocks/>
          </p:cNvSpPr>
          <p:nvPr/>
        </p:nvSpPr>
        <p:spPr bwMode="auto">
          <a:xfrm rot="14075437" flipV="1">
            <a:off x="6395077" y="3758073"/>
            <a:ext cx="2382838" cy="3052762"/>
          </a:xfrm>
          <a:custGeom>
            <a:avLst/>
            <a:gdLst>
              <a:gd name="T0" fmla="*/ 2147483647 w 21600"/>
              <a:gd name="T1" fmla="*/ 0 h 35281"/>
              <a:gd name="T2" fmla="*/ 2147483647 w 21600"/>
              <a:gd name="T3" fmla="*/ 2147483647 h 35281"/>
              <a:gd name="T4" fmla="*/ 0 w 21600"/>
              <a:gd name="T5" fmla="*/ 2147483647 h 35281"/>
              <a:gd name="T6" fmla="*/ 0 60000 65536"/>
              <a:gd name="T7" fmla="*/ 0 60000 65536"/>
              <a:gd name="T8" fmla="*/ 0 60000 65536"/>
              <a:gd name="T9" fmla="*/ 0 w 21600"/>
              <a:gd name="T10" fmla="*/ 0 h 35281"/>
              <a:gd name="T11" fmla="*/ 21600 w 21600"/>
              <a:gd name="T12" fmla="*/ 35281 h 352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5281" fill="none" extrusionOk="0">
                <a:moveTo>
                  <a:pt x="11439" y="-1"/>
                </a:moveTo>
                <a:cubicBezTo>
                  <a:pt x="17759" y="3945"/>
                  <a:pt x="21600" y="10870"/>
                  <a:pt x="21600" y="18322"/>
                </a:cubicBezTo>
                <a:cubicBezTo>
                  <a:pt x="21600" y="24935"/>
                  <a:pt x="18569" y="31185"/>
                  <a:pt x="13377" y="35281"/>
                </a:cubicBezTo>
              </a:path>
              <a:path w="21600" h="35281" stroke="0" extrusionOk="0">
                <a:moveTo>
                  <a:pt x="11439" y="-1"/>
                </a:moveTo>
                <a:cubicBezTo>
                  <a:pt x="17759" y="3945"/>
                  <a:pt x="21600" y="10870"/>
                  <a:pt x="21600" y="18322"/>
                </a:cubicBezTo>
                <a:cubicBezTo>
                  <a:pt x="21600" y="24935"/>
                  <a:pt x="18569" y="31185"/>
                  <a:pt x="13377" y="35281"/>
                </a:cubicBezTo>
                <a:lnTo>
                  <a:pt x="0" y="18322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rc 32"/>
          <p:cNvSpPr>
            <a:spLocks/>
          </p:cNvSpPr>
          <p:nvPr/>
        </p:nvSpPr>
        <p:spPr bwMode="auto">
          <a:xfrm rot="14075437" flipV="1">
            <a:off x="6615906" y="4160044"/>
            <a:ext cx="2382838" cy="2806700"/>
          </a:xfrm>
          <a:custGeom>
            <a:avLst/>
            <a:gdLst>
              <a:gd name="T0" fmla="*/ 2147483647 w 21600"/>
              <a:gd name="T1" fmla="*/ 0 h 32439"/>
              <a:gd name="T2" fmla="*/ 2147483647 w 21600"/>
              <a:gd name="T3" fmla="*/ 2147483647 h 32439"/>
              <a:gd name="T4" fmla="*/ 0 w 21600"/>
              <a:gd name="T5" fmla="*/ 2147483647 h 32439"/>
              <a:gd name="T6" fmla="*/ 0 60000 65536"/>
              <a:gd name="T7" fmla="*/ 0 60000 65536"/>
              <a:gd name="T8" fmla="*/ 0 60000 65536"/>
              <a:gd name="T9" fmla="*/ 0 w 21600"/>
              <a:gd name="T10" fmla="*/ 0 h 32439"/>
              <a:gd name="T11" fmla="*/ 21600 w 21600"/>
              <a:gd name="T12" fmla="*/ 32439 h 324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439" fill="none" extrusionOk="0">
                <a:moveTo>
                  <a:pt x="15064" y="-1"/>
                </a:moveTo>
                <a:cubicBezTo>
                  <a:pt x="19242" y="4066"/>
                  <a:pt x="21600" y="9649"/>
                  <a:pt x="21600" y="15480"/>
                </a:cubicBezTo>
                <a:cubicBezTo>
                  <a:pt x="21600" y="22093"/>
                  <a:pt x="18569" y="28343"/>
                  <a:pt x="13377" y="32439"/>
                </a:cubicBezTo>
              </a:path>
              <a:path w="21600" h="32439" stroke="0" extrusionOk="0">
                <a:moveTo>
                  <a:pt x="15064" y="-1"/>
                </a:moveTo>
                <a:cubicBezTo>
                  <a:pt x="19242" y="4066"/>
                  <a:pt x="21600" y="9649"/>
                  <a:pt x="21600" y="15480"/>
                </a:cubicBezTo>
                <a:cubicBezTo>
                  <a:pt x="21600" y="22093"/>
                  <a:pt x="18569" y="28343"/>
                  <a:pt x="13377" y="32439"/>
                </a:cubicBezTo>
                <a:lnTo>
                  <a:pt x="0" y="15480"/>
                </a:lnTo>
                <a:close/>
              </a:path>
            </a:pathLst>
          </a:custGeom>
          <a:noFill/>
          <a:ln w="76200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>
            <a:off x="4788024" y="1268760"/>
            <a:ext cx="1820862" cy="14224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etImag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160711"/>
            <a:ext cx="3685644" cy="2764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фото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12976"/>
            <a:ext cx="2376264" cy="2969953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572000" y="476672"/>
            <a:ext cx="38164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Дотронуться до радуги 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можно рукой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Рисунок 7" descr="51.0.schastlivie_ladoshki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657570">
            <a:off x="4761024" y="2577961"/>
            <a:ext cx="3462748" cy="3078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37003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260648"/>
            <a:ext cx="4325375" cy="3240360"/>
          </a:xfrm>
          <a:prstGeom prst="rect">
            <a:avLst/>
          </a:prstGeom>
          <a:ln w="228600" cap="sq" cmpd="thickThin">
            <a:solidFill>
              <a:srgbClr val="AB5588"/>
            </a:solidFill>
            <a:prstDash val="sysDash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2" descr="SL37003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924944"/>
            <a:ext cx="4968352" cy="372712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chemeClr val="accent4"/>
            </a:solidFill>
            <a:prstDash val="lgDashDotDot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37000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260648"/>
            <a:ext cx="4572000" cy="3429000"/>
          </a:xfrm>
          <a:prstGeom prst="rect">
            <a:avLst/>
          </a:prstGeom>
          <a:ln w="228600" cap="sq" cmpd="thickThin">
            <a:solidFill>
              <a:srgbClr val="9900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SL37002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39952" y="3429000"/>
            <a:ext cx="4352352" cy="3373726"/>
          </a:xfrm>
          <a:prstGeom prst="rect">
            <a:avLst/>
          </a:prstGeom>
          <a:ln w="88900" cap="sq" cmpd="thickThin">
            <a:solidFill>
              <a:srgbClr val="AB558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61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BOSS</cp:lastModifiedBy>
  <cp:revision>6</cp:revision>
  <dcterms:created xsi:type="dcterms:W3CDTF">2014-11-30T17:41:06Z</dcterms:created>
  <dcterms:modified xsi:type="dcterms:W3CDTF">2014-11-30T18:10:33Z</dcterms:modified>
</cp:coreProperties>
</file>