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7D3~1\AppData\Local\Temp\Rar$DR77.8466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Мышка: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Мышка-норушка.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Лягушка-квакушка: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Лягушка-квакушка.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Лисичка-сестричка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Лисичка-сестричка.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волк, зубами щёлк.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Медведь: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-А я медведь. Пустите меня к себе жить.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Что он сделал? (Сломал теремок.)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Звери: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-Нет! Не пустим! Ты наш теремок раздавишь!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Медведь: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Ну, хоть на крышу то?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Звери: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-Ну, на крышу полезай.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7D3~1\AppData\Local\Temp\Rar$DR82.1675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Полез медведь на крышу, да и раздавил теремок.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Выскочили звери, плачут, слёзы кулаками вытирают, а медведь их успокаивает.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Медведь: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-Не плачьте, я новый теремок построю. Давайте новый теремок построим.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 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2.2 Конструирование из деталей конструктора.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Дети строят теремок вместе с воспитателем.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000504"/>
            <a:ext cx="3643338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7D3~1\AppData\Local\Temp\Rar$DR85.6048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3577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2.3.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Инсценирование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песни «Строим дом». (Е. </a:t>
            </a:r>
            <a:r>
              <a:rPr lang="ru-RU" sz="2800" b="1" smtClean="0">
                <a:solidFill>
                  <a:schemeClr val="accent4">
                    <a:lumMod val="75000"/>
                  </a:schemeClr>
                </a:solidFill>
              </a:rPr>
              <a:t>Тиличевой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3. Заключительная часть.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-Кто к нам сегодня приходил? (Зайчик)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-Что у него случилось? (Он потерялся)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-Куда мы с вами сегодня путешествовали? (В волшебный лес)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-Какую сказку мы сегодня рассказывали? (Теремок)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 Что мы сегодня строили из конструктора? (Теремок)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-Ой, ребята, посмотрите, что это у меня? (Корзинка)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-А что в ней лежит?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-Это грибочки волшебные, нам их подарил сказочный лес.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( Воспитатель раздаёт всем детям грибочки, конфетки).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Экран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проведения непосредственно образовательной деятельности</dc:title>
  <dc:creator>Денис</dc:creator>
  <cp:lastModifiedBy>Денис</cp:lastModifiedBy>
  <cp:revision>24</cp:revision>
  <dcterms:created xsi:type="dcterms:W3CDTF">2014-04-21T14:13:01Z</dcterms:created>
  <dcterms:modified xsi:type="dcterms:W3CDTF">2014-04-23T13:25:51Z</dcterms:modified>
</cp:coreProperties>
</file>