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7D3~1\AppData\Local\Temp\Rar$DR59.7804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Мышка: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-Я Мышка-норушка.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Лягушка-квакушка: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-Я Лягушка-квакушка.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Зайчик-побегайчик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-А 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зайчик-побегайчик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-Пустите меня к себе жить.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Звери: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-Заходи.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-3681" r="12540"/>
          <a:stretch/>
        </p:blipFill>
        <p:spPr bwMode="auto">
          <a:xfrm>
            <a:off x="2643174" y="285728"/>
            <a:ext cx="3357586" cy="2143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spd="med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7D3~1\AppData\Local\Temp\Rar$DR62.5859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Вот бежит Лисичка-сестричка.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Подбежала к теремку и говорит: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По кусточкам, по лесам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Брожу я.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Ищу норку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Где-нибудь притаиться и заснуть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-Кто-кто в теремочке живёт?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-Кто-кто в невысоком живёт?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5358"/>
          <a:stretch/>
        </p:blipFill>
        <p:spPr bwMode="auto">
          <a:xfrm>
            <a:off x="2786050" y="4000504"/>
            <a:ext cx="3286148" cy="2071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spd="med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7D3~1\AppData\Local\Temp\Rar$DR64.4524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Мышка: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-Я Мышка-норушка.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Лягушка-квакушка: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-Я Лягушка-квакушка.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</a:rPr>
              <a:t>Зайчик-побегайчик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-Я 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</a:rPr>
              <a:t>Зайчик-побегайчик</a:t>
            </a:r>
            <a:endParaRPr lang="ru-RU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Лисичка-сестричка: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-Я Лисичка-сестричка. Можно я буду с вами жить?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Звери: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Экран (4:3)</PresentationFormat>
  <Paragraphs>33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проведения непосредственно образовательной деятельности</dc:title>
  <dc:creator>Денис</dc:creator>
  <cp:lastModifiedBy>Денис</cp:lastModifiedBy>
  <cp:revision>25</cp:revision>
  <dcterms:created xsi:type="dcterms:W3CDTF">2014-04-21T14:13:01Z</dcterms:created>
  <dcterms:modified xsi:type="dcterms:W3CDTF">2014-04-23T13:24:12Z</dcterms:modified>
</cp:coreProperties>
</file>