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74" r:id="rId12"/>
    <p:sldId id="27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на" initials="А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5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750" autoAdjust="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0A59-AC46-462F-86E2-0588506B20A1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10D09-7AD9-4087-BE64-877D46B32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0D09-7AD9-4087-BE64-877D46B32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183B-E44F-430F-BD2D-2FE56C89A548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8009-5930-4790-A950-B29E0BB48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5000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157192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rgbClr val="F08510"/>
                </a:solidFill>
              </a:rPr>
              <a:t>English</a:t>
            </a:r>
            <a:r>
              <a:rPr lang="en-US" sz="6600" b="1" dirty="0" smtClean="0">
                <a:ln w="11430"/>
                <a:solidFill>
                  <a:srgbClr val="F08510"/>
                </a:solidFill>
              </a:rPr>
              <a:t> for </a:t>
            </a:r>
            <a:r>
              <a:rPr lang="en-US" sz="6000" b="1" dirty="0" smtClean="0">
                <a:ln w="11430"/>
                <a:solidFill>
                  <a:srgbClr val="F08510"/>
                </a:solidFill>
              </a:rPr>
              <a:t>kids</a:t>
            </a:r>
            <a:endParaRPr lang="ru-RU" sz="44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60649"/>
            <a:ext cx="277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9" name="Рисунок 8" descr="бараше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60648"/>
            <a:ext cx="2688299" cy="2016224"/>
          </a:xfrm>
          <a:prstGeom prst="rect">
            <a:avLst/>
          </a:prstGeom>
        </p:spPr>
      </p:pic>
      <p:pic>
        <p:nvPicPr>
          <p:cNvPr id="10" name="Рисунок 9" descr="козл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2536" y="260648"/>
            <a:ext cx="2736304" cy="2052228"/>
          </a:xfrm>
          <a:prstGeom prst="rect">
            <a:avLst/>
          </a:prstGeom>
        </p:spPr>
      </p:pic>
      <p:pic>
        <p:nvPicPr>
          <p:cNvPr id="11" name="Рисунок 10" descr="коровка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2492896"/>
            <a:ext cx="2496277" cy="1872208"/>
          </a:xfrm>
          <a:prstGeom prst="rect">
            <a:avLst/>
          </a:prstGeom>
        </p:spPr>
      </p:pic>
      <p:pic>
        <p:nvPicPr>
          <p:cNvPr id="12" name="Рисунок 11" descr="лошадка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4437112"/>
            <a:ext cx="2843808" cy="2132856"/>
          </a:xfrm>
          <a:prstGeom prst="rect">
            <a:avLst/>
          </a:prstGeom>
        </p:spPr>
      </p:pic>
      <p:pic>
        <p:nvPicPr>
          <p:cNvPr id="13" name="Рисунок 12" descr="хрюша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907704" y="2060848"/>
            <a:ext cx="2688299" cy="2016224"/>
          </a:xfrm>
          <a:prstGeom prst="rect">
            <a:avLst/>
          </a:prstGeom>
        </p:spPr>
      </p:pic>
      <p:pic>
        <p:nvPicPr>
          <p:cNvPr id="14" name="Рисунок 13" descr="гусь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23928" y="2996952"/>
            <a:ext cx="2736304" cy="2052228"/>
          </a:xfrm>
          <a:prstGeom prst="rect">
            <a:avLst/>
          </a:prstGeom>
        </p:spPr>
      </p:pic>
      <p:pic>
        <p:nvPicPr>
          <p:cNvPr id="15" name="Рисунок 14" descr="курочка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6175" y="2348880"/>
            <a:ext cx="2592289" cy="1944217"/>
          </a:xfrm>
          <a:prstGeom prst="rect">
            <a:avLst/>
          </a:prstGeom>
        </p:spPr>
      </p:pic>
      <p:pic>
        <p:nvPicPr>
          <p:cNvPr id="16" name="Рисунок 15" descr="петушок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2536" y="4437112"/>
            <a:ext cx="2688299" cy="201622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0" y="332656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1500" b="1" dirty="0" smtClean="0">
                <a:ln w="50800"/>
                <a:solidFill>
                  <a:srgbClr val="F08510"/>
                </a:solidFill>
              </a:rPr>
              <a:t>Pets</a:t>
            </a:r>
            <a:endParaRPr lang="ru-RU" sz="8000" b="1" dirty="0">
              <a:ln w="50800"/>
              <a:solidFill>
                <a:srgbClr val="F08510"/>
              </a:solidFill>
            </a:endParaRPr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3"/>
            <a:ext cx="6591300" cy="690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Объект 1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72063" y="1036638"/>
            <a:ext cx="4370387" cy="5565775"/>
          </a:xfrm>
        </p:spPr>
      </p:pic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-20638" y="5856288"/>
            <a:ext cx="1042988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525" y="46038"/>
            <a:ext cx="9161463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16463" y="1554163"/>
            <a:ext cx="4275137" cy="452596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прекрасна, спору нет»-говорила кошка-…</a:t>
            </a:r>
            <a:endParaRPr lang="en-US" sz="48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cat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350" y="5784850"/>
            <a:ext cx="1042988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70450" y="712788"/>
            <a:ext cx="4267200" cy="54689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Чистым был, стал грязным вмиг, поросёнок или …</a:t>
            </a:r>
            <a:endParaRPr lang="en-US" sz="4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pig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0" y="5802313"/>
            <a:ext cx="1042988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68144" y="5157192"/>
            <a:ext cx="2267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[hen]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hen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8" name="Рисунок 7" descr="кур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684584" y="404664"/>
            <a:ext cx="7632848" cy="57246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04664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курица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HEN.WAV">
            <a:hlinkClick r:id="" action="ppaction://media"/>
          </p:cNvPr>
          <p:cNvPicPr>
            <a:picLocks noRot="1" noChangeAspect="1"/>
          </p:cNvPicPr>
          <p:nvPr>
            <a:wavAudioFile r:embed="rId1" name="HEN.WAV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52120" y="5157192"/>
            <a:ext cx="2267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kɔk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  <a:endParaRPr lang="ru-RU" sz="72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cock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7" name="Рисунок 6" descr="петушо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71602" y="571480"/>
            <a:ext cx="7776864" cy="58326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40466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петух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COCK.WAV">
            <a:hlinkClick r:id="" action="ppaction://media"/>
          </p:cNvPr>
          <p:cNvPicPr>
            <a:picLocks noRot="1" noChangeAspect="1"/>
          </p:cNvPicPr>
          <p:nvPr>
            <a:wavAudioFile r:embed="rId1" name="COCK.WAV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80112" y="5157192"/>
            <a:ext cx="2267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ʃiːp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60648"/>
            <a:ext cx="302433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sheep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8" name="Рисунок 7" descr="бараше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468560" y="620688"/>
            <a:ext cx="7392821" cy="5544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04664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овца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SHEEP.WAV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24128" y="5157192"/>
            <a:ext cx="2267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guːs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  <a:endParaRPr lang="ru-RU" sz="72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60648"/>
            <a:ext cx="286412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goose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7" name="Рисунок 6" descr="гусь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612576" y="476672"/>
            <a:ext cx="7452320" cy="55892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404664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гусь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GOOSE.WAV">
            <a:hlinkClick r:id="" action="ppaction://media"/>
          </p:cNvPr>
          <p:cNvPicPr>
            <a:picLocks noRot="1" noChangeAspect="1"/>
          </p:cNvPicPr>
          <p:nvPr>
            <a:wavAudioFile r:embed="rId1" name="GOOSE.WAV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36096" y="5157192"/>
            <a:ext cx="26997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gəut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</a:p>
        </p:txBody>
      </p:sp>
      <p:pic>
        <p:nvPicPr>
          <p:cNvPr id="8" name="Рисунок 7" descr="козл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96552" y="404664"/>
            <a:ext cx="7296811" cy="54726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goat</a:t>
            </a:r>
            <a:endParaRPr lang="ru-RU" sz="8000" b="1" dirty="0">
              <a:ln w="50800"/>
              <a:solidFill>
                <a:srgbClr val="F0851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04664"/>
            <a:ext cx="956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коза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GOAT.WAV">
            <a:hlinkClick r:id="" action="ppaction://media"/>
          </p:cNvPr>
          <p:cNvPicPr>
            <a:picLocks noRot="1" noChangeAspect="1"/>
          </p:cNvPicPr>
          <p:nvPr>
            <a:wavAudioFile r:embed="rId1" name="GOAT.WAV"/>
          </p:nvPr>
        </p:nvPicPr>
        <p:blipFill>
          <a:blip r:embed="rId5" cstate="print"/>
          <a:stretch>
            <a:fillRect/>
          </a:stretch>
        </p:blipFill>
        <p:spPr>
          <a:xfrm>
            <a:off x="8523312" y="6237312"/>
            <a:ext cx="620688" cy="620688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68144" y="5157192"/>
            <a:ext cx="22677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kau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  <a:endParaRPr lang="ru-RU" sz="72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cow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7" name="Рисунок 6" descr="коров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540568" y="764704"/>
            <a:ext cx="7200800" cy="540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404664"/>
            <a:ext cx="1413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корова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cow.wav">
            <a:hlinkClick r:id="" action="ppaction://media"/>
          </p:cNvPr>
          <p:cNvPicPr>
            <a:picLocks noRot="1" noChangeAspect="1"/>
          </p:cNvPicPr>
          <p:nvPr>
            <a:wavAudioFile r:embed="rId1" name="cow.wav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80112" y="5013176"/>
            <a:ext cx="252028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hɔːs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</a:p>
          <a:p>
            <a:pPr algn="r"/>
            <a:endParaRPr lang="ru-RU" sz="72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horse</a:t>
            </a:r>
            <a:endParaRPr lang="ru-RU" sz="80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8" name="Рисунок 7" descr="лошад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612576" y="404664"/>
            <a:ext cx="7836363" cy="5877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04664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лошадь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horse.wav">
            <a:hlinkClick r:id="" action="ppaction://media"/>
          </p:cNvPr>
          <p:cNvPicPr>
            <a:picLocks noRot="1" noChangeAspect="1"/>
          </p:cNvPicPr>
          <p:nvPr>
            <a:wavAudioFile r:embed="rId1" name="horse.wav"/>
          </p:nvPr>
        </p:nvPicPr>
        <p:blipFill>
          <a:blip r:embed="rId5" cstate="print"/>
          <a:stretch>
            <a:fillRect/>
          </a:stretch>
        </p:blipFill>
        <p:spPr>
          <a:xfrm>
            <a:off x="8523312" y="6237312"/>
            <a:ext cx="620688" cy="620688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24128" y="5085184"/>
            <a:ext cx="22677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7200" dirty="0" smtClean="0">
                <a:solidFill>
                  <a:srgbClr val="F08510"/>
                </a:solidFill>
              </a:rPr>
              <a:t>[</a:t>
            </a:r>
            <a:r>
              <a:rPr lang="en-US" sz="7200" dirty="0" err="1" smtClean="0">
                <a:solidFill>
                  <a:srgbClr val="F08510"/>
                </a:solidFill>
              </a:rPr>
              <a:t>pɪg</a:t>
            </a:r>
            <a:r>
              <a:rPr lang="en-US" sz="7200" dirty="0" smtClean="0">
                <a:solidFill>
                  <a:srgbClr val="F08510"/>
                </a:solidFill>
              </a:rPr>
              <a:t>]</a:t>
            </a:r>
          </a:p>
          <a:p>
            <a:pPr algn="r"/>
            <a:endParaRPr lang="ru-RU" sz="7200" b="1" dirty="0">
              <a:ln w="11430"/>
              <a:solidFill>
                <a:srgbClr val="F0851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6303" y="260648"/>
            <a:ext cx="26481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b="1" dirty="0" smtClean="0">
                <a:ln w="50800"/>
                <a:solidFill>
                  <a:srgbClr val="F08510"/>
                </a:solidFill>
              </a:rPr>
              <a:t>pig</a:t>
            </a:r>
            <a:endParaRPr lang="ru-RU" sz="5400" b="1" dirty="0">
              <a:ln w="50800"/>
              <a:solidFill>
                <a:srgbClr val="F08510"/>
              </a:solidFill>
            </a:endParaRPr>
          </a:p>
        </p:txBody>
      </p:sp>
      <p:pic>
        <p:nvPicPr>
          <p:cNvPr id="8" name="Рисунок 7" descr="хрюш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756592" y="404664"/>
            <a:ext cx="7560840" cy="56706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04664"/>
            <a:ext cx="138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свинья</a:t>
            </a:r>
            <a:endParaRPr lang="ru-RU" sz="3200" dirty="0">
              <a:solidFill>
                <a:schemeClr val="accent4"/>
              </a:solidFill>
            </a:endParaRPr>
          </a:p>
        </p:txBody>
      </p:sp>
      <p:pic>
        <p:nvPicPr>
          <p:cNvPr id="10" name="PIG.WAV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2440" y="6246440"/>
            <a:ext cx="611560" cy="61156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334A6DB0-8F01-4ACF-AB41-95F76D0D21EF}"/>
  <p:tag name="ISPRING_RESOURCE_FOLDER" val="C:\Users\1\Desktop\англ домашние животные\"/>
  <p:tag name="ISPRING_PRESENTATION_PATH" val="C:\Users\1\Desktop\англ домашние животные.pptx"/>
  <p:tag name="ISPRING_RESOURCE_PATHS_HASH_2" val="124a9c14b96528c95e6663b7e573680afa5b15f"/>
  <p:tag name="ISPRING_SCORM_RATE_SLIDES" val="0"/>
  <p:tag name="ISPRING_SCORM_RATE_QUIZZES" val="0"/>
  <p:tag name="ISPRING_SCORM_PASSING_SCORE" val="0.0000000000"/>
  <p:tag name="GENSWF_OUTPUT_FILE_NAME" val="Питомцы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78</Words>
  <Application>Microsoft Office PowerPoint</Application>
  <PresentationFormat>Экран (4:3)</PresentationFormat>
  <Paragraphs>40</Paragraphs>
  <Slides>17</Slides>
  <Notes>9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компьютер</cp:lastModifiedBy>
  <cp:revision>38</cp:revision>
  <dcterms:created xsi:type="dcterms:W3CDTF">2013-03-18T06:53:53Z</dcterms:created>
  <dcterms:modified xsi:type="dcterms:W3CDTF">2014-10-01T03:00:37Z</dcterms:modified>
</cp:coreProperties>
</file>