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3" r:id="rId14"/>
    <p:sldId id="275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F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BF669-BDFA-4243-BEB7-715B27DC1835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EC9E4-6FD6-422E-8C9C-8AD25D047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EC9E4-6FD6-422E-8C9C-8AD25D0473F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2629-277B-4A3F-9477-7216742E6E9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59FF-DA6E-4DA0-A0CE-1F41F5DA3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8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9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бегемо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836712"/>
            <a:ext cx="1889760" cy="1417320"/>
          </a:xfrm>
          <a:prstGeom prst="rect">
            <a:avLst/>
          </a:prstGeom>
        </p:spPr>
      </p:pic>
      <p:pic>
        <p:nvPicPr>
          <p:cNvPr id="9" name="Рисунок 8" descr="верблю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4240" y="3140968"/>
            <a:ext cx="1889760" cy="1417320"/>
          </a:xfrm>
          <a:prstGeom prst="rect">
            <a:avLst/>
          </a:prstGeom>
        </p:spPr>
      </p:pic>
      <p:pic>
        <p:nvPicPr>
          <p:cNvPr id="14" name="Рисунок 13" descr="слони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51720" y="1250758"/>
            <a:ext cx="1673736" cy="1255302"/>
          </a:xfrm>
          <a:prstGeom prst="rect">
            <a:avLst/>
          </a:prstGeom>
        </p:spPr>
      </p:pic>
      <p:pic>
        <p:nvPicPr>
          <p:cNvPr id="16" name="Рисунок 15" descr="черепаш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04664"/>
            <a:ext cx="1889760" cy="1417320"/>
          </a:xfrm>
          <a:prstGeom prst="rect">
            <a:avLst/>
          </a:prstGeom>
        </p:spPr>
      </p:pic>
      <p:pic>
        <p:nvPicPr>
          <p:cNvPr id="17" name="Рисунок 16" descr="еж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5085184"/>
            <a:ext cx="1691680" cy="1268760"/>
          </a:xfrm>
          <a:prstGeom prst="rect">
            <a:avLst/>
          </a:prstGeom>
        </p:spPr>
      </p:pic>
      <p:pic>
        <p:nvPicPr>
          <p:cNvPr id="18" name="Рисунок 17" descr="крокодил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0"/>
            <a:ext cx="1889760" cy="1417320"/>
          </a:xfrm>
          <a:prstGeom prst="rect">
            <a:avLst/>
          </a:prstGeom>
        </p:spPr>
      </p:pic>
      <p:pic>
        <p:nvPicPr>
          <p:cNvPr id="20" name="Рисунок 19" descr="мишутк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5085184"/>
            <a:ext cx="2016224" cy="15121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0050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19F29"/>
                </a:solidFill>
                <a:latin typeface="Comic Sans MS" pitchFamily="66" charset="0"/>
              </a:rPr>
              <a:t>English for kids</a:t>
            </a:r>
            <a:endParaRPr lang="ru-RU" sz="5400" b="1" dirty="0">
              <a:solidFill>
                <a:srgbClr val="619F29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5649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19F29"/>
                </a:solidFill>
                <a:latin typeface="Comic Sans MS" pitchFamily="66" charset="0"/>
              </a:rPr>
              <a:t>Wild </a:t>
            </a:r>
            <a:r>
              <a:rPr lang="en-US" sz="8000" b="1" dirty="0" smtClean="0">
                <a:solidFill>
                  <a:srgbClr val="619F29"/>
                </a:solidFill>
                <a:latin typeface="Comic Sans MS" pitchFamily="66" charset="0"/>
              </a:rPr>
              <a:t>animals</a:t>
            </a:r>
            <a:endParaRPr lang="ru-RU" sz="6600" b="1" dirty="0">
              <a:solidFill>
                <a:srgbClr val="619F29"/>
              </a:solidFill>
              <a:latin typeface="Comic Sans MS" pitchFamily="66" charset="0"/>
              <a:ea typeface="FangSong" pitchFamily="49" charset="-122"/>
            </a:endParaRPr>
          </a:p>
        </p:txBody>
      </p:sp>
      <p:pic>
        <p:nvPicPr>
          <p:cNvPr id="22" name="Рисунок 21" descr="лев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4653136"/>
            <a:ext cx="1704189" cy="1278142"/>
          </a:xfrm>
          <a:prstGeom prst="rect">
            <a:avLst/>
          </a:prstGeom>
        </p:spPr>
      </p:pic>
      <p:pic>
        <p:nvPicPr>
          <p:cNvPr id="23" name="Рисунок 22" descr="обезьян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787" y="260648"/>
            <a:ext cx="1920213" cy="1440160"/>
          </a:xfrm>
          <a:prstGeom prst="rect">
            <a:avLst/>
          </a:prstGeom>
        </p:spPr>
      </p:pic>
      <p:pic>
        <p:nvPicPr>
          <p:cNvPr id="24" name="Рисунок 23" descr="попугай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869160"/>
            <a:ext cx="1728192" cy="1296144"/>
          </a:xfrm>
          <a:prstGeom prst="rect">
            <a:avLst/>
          </a:prstGeom>
        </p:spPr>
      </p:pic>
      <p:pic>
        <p:nvPicPr>
          <p:cNvPr id="25" name="Рисунок 24" descr="змея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276872"/>
            <a:ext cx="1776197" cy="1332148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hedgehog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heʤhɔg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еж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764704"/>
            <a:ext cx="6012160" cy="4568258"/>
          </a:xfrm>
          <a:prstGeom prst="rect">
            <a:avLst/>
          </a:prstGeom>
        </p:spPr>
      </p:pic>
      <p:pic>
        <p:nvPicPr>
          <p:cNvPr id="9" name="hedgehog.wav">
            <a:hlinkClick r:id="" action="ppaction://media"/>
          </p:cNvPr>
          <p:cNvPicPr>
            <a:picLocks noRot="1" noChangeAspect="1"/>
          </p:cNvPicPr>
          <p:nvPr>
            <a:wavAudioFile r:embed="rId1" name="hedgehog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snake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 [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sneɪk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зме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96552" y="404664"/>
            <a:ext cx="6696744" cy="5022558"/>
          </a:xfrm>
          <a:prstGeom prst="rect">
            <a:avLst/>
          </a:prstGeom>
        </p:spPr>
      </p:pic>
      <p:pic>
        <p:nvPicPr>
          <p:cNvPr id="9" name="SNAKE.WAV">
            <a:hlinkClick r:id="" action="ppaction://media"/>
          </p:cNvPr>
          <p:cNvPicPr>
            <a:picLocks noRot="1" noChangeAspect="1"/>
          </p:cNvPicPr>
          <p:nvPr>
            <a:wavAudioFile r:embed="rId1" name="SNAKE.WAV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18448"/>
            <a:ext cx="539552" cy="539552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parrot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pærət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попуга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96552" y="476672"/>
            <a:ext cx="6720747" cy="5040560"/>
          </a:xfrm>
          <a:prstGeom prst="rect">
            <a:avLst/>
          </a:prstGeom>
        </p:spPr>
      </p:pic>
      <p:pic>
        <p:nvPicPr>
          <p:cNvPr id="10" name="PARROT.WAV">
            <a:hlinkClick r:id="" action="ppaction://media"/>
          </p:cNvPr>
          <p:cNvPicPr>
            <a:picLocks noRot="1" noChangeAspect="1"/>
          </p:cNvPicPr>
          <p:nvPr>
            <a:wavAudioFile r:embed="rId1" name="PARROT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ostrich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ɔstrɪʧ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страус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332656" y="260648"/>
            <a:ext cx="8220405" cy="6165304"/>
          </a:xfrm>
          <a:prstGeom prst="rect">
            <a:avLst/>
          </a:prstGeom>
        </p:spPr>
      </p:pic>
      <p:pic>
        <p:nvPicPr>
          <p:cNvPr id="9" name="ostrich.wav">
            <a:hlinkClick r:id="" action="ppaction://media"/>
          </p:cNvPr>
          <p:cNvPicPr>
            <a:picLocks noRot="1" noChangeAspect="1"/>
          </p:cNvPicPr>
          <p:nvPr>
            <a:wavAudioFile r:embed="rId1" name="ostrich.wav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18448"/>
            <a:ext cx="539552" cy="539552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бегемо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789040"/>
            <a:ext cx="1944216" cy="1458162"/>
          </a:xfrm>
          <a:prstGeom prst="rect">
            <a:avLst/>
          </a:prstGeom>
        </p:spPr>
      </p:pic>
      <p:pic>
        <p:nvPicPr>
          <p:cNvPr id="9" name="Рисунок 8" descr="верблю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060848"/>
            <a:ext cx="2016224" cy="1512168"/>
          </a:xfrm>
          <a:prstGeom prst="rect">
            <a:avLst/>
          </a:prstGeom>
        </p:spPr>
      </p:pic>
      <p:pic>
        <p:nvPicPr>
          <p:cNvPr id="14" name="Рисунок 13" descr="слони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95736" y="2708920"/>
            <a:ext cx="1889760" cy="1417320"/>
          </a:xfrm>
          <a:prstGeom prst="rect">
            <a:avLst/>
          </a:prstGeom>
        </p:spPr>
      </p:pic>
      <p:pic>
        <p:nvPicPr>
          <p:cNvPr id="15" name="Рисунок 14" descr="страус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733" y="2276872"/>
            <a:ext cx="2400267" cy="1800200"/>
          </a:xfrm>
          <a:prstGeom prst="rect">
            <a:avLst/>
          </a:prstGeom>
        </p:spPr>
      </p:pic>
      <p:pic>
        <p:nvPicPr>
          <p:cNvPr id="16" name="Рисунок 15" descr="черепаш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" y="0"/>
            <a:ext cx="2075723" cy="1556792"/>
          </a:xfrm>
          <a:prstGeom prst="rect">
            <a:avLst/>
          </a:prstGeom>
        </p:spPr>
      </p:pic>
      <p:pic>
        <p:nvPicPr>
          <p:cNvPr id="17" name="Рисунок 16" descr="ежи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5301208"/>
            <a:ext cx="1656184" cy="1242138"/>
          </a:xfrm>
          <a:prstGeom prst="rect">
            <a:avLst/>
          </a:prstGeom>
        </p:spPr>
      </p:pic>
      <p:pic>
        <p:nvPicPr>
          <p:cNvPr id="18" name="Рисунок 17" descr="крокодил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0"/>
            <a:ext cx="1889760" cy="1417320"/>
          </a:xfrm>
          <a:prstGeom prst="rect">
            <a:avLst/>
          </a:prstGeom>
        </p:spPr>
      </p:pic>
      <p:pic>
        <p:nvPicPr>
          <p:cNvPr id="20" name="Рисунок 19" descr="мишут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581128"/>
            <a:ext cx="2267744" cy="1700808"/>
          </a:xfrm>
          <a:prstGeom prst="rect">
            <a:avLst/>
          </a:prstGeom>
        </p:spPr>
      </p:pic>
      <p:pic>
        <p:nvPicPr>
          <p:cNvPr id="22" name="Рисунок 21" descr="лев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620688"/>
            <a:ext cx="1728192" cy="1296144"/>
          </a:xfrm>
          <a:prstGeom prst="rect">
            <a:avLst/>
          </a:prstGeom>
        </p:spPr>
      </p:pic>
      <p:pic>
        <p:nvPicPr>
          <p:cNvPr id="23" name="Рисунок 22" descr="попугай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5013176"/>
            <a:ext cx="2016224" cy="1512168"/>
          </a:xfrm>
          <a:prstGeom prst="rect">
            <a:avLst/>
          </a:prstGeom>
        </p:spPr>
      </p:pic>
      <p:pic>
        <p:nvPicPr>
          <p:cNvPr id="24" name="Рисунок 23" descr="змея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2132856"/>
            <a:ext cx="1776197" cy="1332148"/>
          </a:xfrm>
          <a:prstGeom prst="rect">
            <a:avLst/>
          </a:prstGeom>
        </p:spPr>
      </p:pic>
      <p:pic>
        <p:nvPicPr>
          <p:cNvPr id="25" name="Рисунок 24" descr="обезьяна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0"/>
            <a:ext cx="1979712" cy="1484784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610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http://antalpiti.ru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Использование презентации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 других интернет ресурсах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разрешено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при условии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размещения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активной ссылки на сайт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репа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972616" y="260648"/>
            <a:ext cx="7104789" cy="532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809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</a:t>
            </a:r>
            <a:endParaRPr lang="ru-RU" sz="5400" b="1" dirty="0">
              <a:ln w="11430"/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tɔːtəs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9" name="tortoise.wav">
            <a:hlinkClick r:id="" action="ppaction://media"/>
          </p:cNvPr>
          <p:cNvPicPr>
            <a:picLocks noRot="1" noChangeAspect="1"/>
          </p:cNvPicPr>
          <p:nvPr>
            <a:wavAudioFile r:embed="rId1" name="tortoise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tortoise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elephant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elɪfənt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9" name="Рисунок 8" descr="слон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828600" y="1052736"/>
            <a:ext cx="6912768" cy="5184576"/>
          </a:xfrm>
          <a:prstGeom prst="rect">
            <a:avLst/>
          </a:prstGeom>
        </p:spPr>
      </p:pic>
      <p:pic>
        <p:nvPicPr>
          <p:cNvPr id="8" name="ELEPHANT.WAV">
            <a:hlinkClick r:id="" action="ppaction://media"/>
          </p:cNvPr>
          <p:cNvPicPr>
            <a:picLocks noRot="1" noChangeAspect="1"/>
          </p:cNvPicPr>
          <p:nvPr>
            <a:wavAudioFile r:embed="rId1" name="ELEPHANT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[ˌ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hɪpə'pɔtəməs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бегемо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890946" y="1184710"/>
            <a:ext cx="6624736" cy="4968552"/>
          </a:xfrm>
          <a:prstGeom prst="rect">
            <a:avLst/>
          </a:prstGeom>
        </p:spPr>
      </p:pic>
      <p:pic>
        <p:nvPicPr>
          <p:cNvPr id="9" name="hippopotamus.wav">
            <a:hlinkClick r:id="" action="ppaction://media"/>
          </p:cNvPr>
          <p:cNvPicPr>
            <a:picLocks noRot="1" noChangeAspect="1"/>
          </p:cNvPicPr>
          <p:nvPr>
            <a:wavAudioFile r:embed="rId1" name="hippopotamus.wav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18448"/>
            <a:ext cx="539552" cy="5395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hippopotamus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lion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laɪən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9" name="Рисунок 8" descr="ле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92696"/>
            <a:ext cx="6408712" cy="4806534"/>
          </a:xfrm>
          <a:prstGeom prst="rect">
            <a:avLst/>
          </a:prstGeom>
        </p:spPr>
      </p:pic>
      <p:pic>
        <p:nvPicPr>
          <p:cNvPr id="8" name="LION.WAV">
            <a:hlinkClick r:id="" action="ppaction://media"/>
          </p:cNvPr>
          <p:cNvPicPr>
            <a:picLocks noRot="1" noChangeAspect="1"/>
          </p:cNvPicPr>
          <p:nvPr>
            <a:wavAudioFile r:embed="rId1" name="LION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crocodile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krɔkədaɪl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крокодил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540568" y="0"/>
            <a:ext cx="6696744" cy="5022558"/>
          </a:xfrm>
          <a:prstGeom prst="rect">
            <a:avLst/>
          </a:prstGeom>
        </p:spPr>
      </p:pic>
      <p:pic>
        <p:nvPicPr>
          <p:cNvPr id="9" name="CROCODILE.WAV">
            <a:hlinkClick r:id="" action="ppaction://media"/>
          </p:cNvPr>
          <p:cNvPicPr>
            <a:picLocks noRot="1" noChangeAspect="1"/>
          </p:cNvPicPr>
          <p:nvPr>
            <a:wavAudioFile r:embed="rId1" name="CROCODILE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monkey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mʌŋkɪ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9" name="Рисунок 8" descr="обезьян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56592" y="332656"/>
            <a:ext cx="7200800" cy="5400600"/>
          </a:xfrm>
          <a:prstGeom prst="rect">
            <a:avLst/>
          </a:prstGeom>
        </p:spPr>
      </p:pic>
      <p:pic>
        <p:nvPicPr>
          <p:cNvPr id="8" name="MONKEY.WAV">
            <a:hlinkClick r:id="" action="ppaction://media"/>
          </p:cNvPr>
          <p:cNvPicPr>
            <a:picLocks noRot="1" noChangeAspect="1"/>
          </p:cNvPicPr>
          <p:nvPr>
            <a:wavAudioFile r:embed="rId1" name="MONKEY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bear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beə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8" name="Рисунок 7" descr="мишут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684584" y="404664"/>
            <a:ext cx="7164288" cy="5373216"/>
          </a:xfrm>
          <a:prstGeom prst="rect">
            <a:avLst/>
          </a:prstGeom>
        </p:spPr>
      </p:pic>
      <p:pic>
        <p:nvPicPr>
          <p:cNvPr id="9" name="BEAR.WAV">
            <a:hlinkClick r:id="" action="ppaction://media"/>
          </p:cNvPr>
          <p:cNvPicPr>
            <a:picLocks noRot="1" noChangeAspect="1"/>
          </p:cNvPicPr>
          <p:nvPr>
            <a:wavAudioFile r:embed="rId1" name="BEAR.WAV"/>
          </p:nvPr>
        </p:nvPicPr>
        <p:blipFill>
          <a:blip r:embed="rId5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camel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23" y="27809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['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</a:rPr>
              <a:t>kæməl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pic>
        <p:nvPicPr>
          <p:cNvPr id="9" name="Рисунок 8" descr="верблю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24544" y="476672"/>
            <a:ext cx="7008779" cy="5256584"/>
          </a:xfrm>
          <a:prstGeom prst="rect">
            <a:avLst/>
          </a:prstGeom>
        </p:spPr>
      </p:pic>
      <p:pic>
        <p:nvPicPr>
          <p:cNvPr id="8" name="CAMEL.WAV">
            <a:hlinkClick r:id="" action="ppaction://media"/>
          </p:cNvPr>
          <p:cNvPicPr>
            <a:picLocks noRot="1" noChangeAspect="1"/>
          </p:cNvPicPr>
          <p:nvPr>
            <a:wavAudioFile r:embed="rId1" name="CAMEL.WAV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18448"/>
            <a:ext cx="539552" cy="539552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4f522987d726cea14de0a581ef2a7eb11f2"/>
  <p:tag name="ISPRING_SCORM_RATE_SLIDES" val="0"/>
  <p:tag name="ISPRING_SCORM_RATE_QUIZZES" val="0"/>
  <p:tag name="ISPRING_SCORM_PASSING_SCORE" val="0.0000000000"/>
  <p:tag name="GENSWF_OUTPUT_FILE_NAME" val="дикие животные 1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126</Words>
  <Application>Microsoft Office PowerPoint</Application>
  <PresentationFormat>Экран (4:3)</PresentationFormat>
  <Paragraphs>64</Paragraphs>
  <Slides>15</Slides>
  <Notes>15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1</dc:title>
  <dc:creator>Анна</dc:creator>
  <cp:lastModifiedBy>Анна</cp:lastModifiedBy>
  <cp:revision>48</cp:revision>
  <dcterms:created xsi:type="dcterms:W3CDTF">2013-03-18T06:53:53Z</dcterms:created>
  <dcterms:modified xsi:type="dcterms:W3CDTF">2013-03-27T18:42:42Z</dcterms:modified>
</cp:coreProperties>
</file>