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6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4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4CE"/>
    <a:srgbClr val="8905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77434C-6A7F-4955-BBDC-4B59D0C61943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D4FAF9-AEA0-4132-9DC4-2123C7007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E48DA-E3DB-4FDB-919C-98AFD49D0EAF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F1198-08EF-47CE-B6E0-9FBAA2012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FF7DB-3AB2-4FB3-AB8D-4BE8285C5780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E2E4A-A999-4838-82AC-DDD2E6380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22A23-9691-4DA5-A374-830420C6CD57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FB72B-B728-4125-9295-811B83D60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71538" y="2674938"/>
            <a:ext cx="3627437" cy="1649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51375" y="2674938"/>
            <a:ext cx="3629025" cy="1649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71538" y="4476750"/>
            <a:ext cx="3627437" cy="16494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1375" y="4476750"/>
            <a:ext cx="3629025" cy="16494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9363E-9402-431D-830F-084C4B13C37E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93675" y="6249988"/>
            <a:ext cx="37861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3990975" y="6249988"/>
            <a:ext cx="11620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7336A-DE2A-48D0-B2B0-FDAA3E3D9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B62CE-A123-4ED4-B9E0-FE39C4A68495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B44D0-709A-4BA7-9928-9F83C344D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73D8B-B446-4D27-BE06-D7EAF1951DA5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1E56E-2290-4840-B88B-E1F736E92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ED8CD-E31E-41E7-9C1F-64B3A1713BD6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9A76A-8D04-4CFC-8B59-E84982C32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FB5AE-A87D-4AEA-BAD5-325047C830E1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32CB4-8144-4A42-A08D-D962C50DB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5B153-4EEE-43DE-B844-3D237F53650C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6C046-2A77-4BB3-905E-5E43C3C97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3D384-94ED-476B-BB2B-F71744115290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38CB8-B27E-47B1-8E54-A8F0B1119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87F1F-5831-4247-B97F-3903406758D1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CEE67-B7F9-4A5E-811A-A9359CDD7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44F2B-4F4C-42DA-9286-B9B0B6FE026A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70815-0A7D-42BD-BC92-DB72FA9A3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C47F34A-CC3B-46DA-B3D6-7879D1B040FD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FE5936E-CD55-4FA7-8BAE-35FEA4A4D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7" r:id="rId2"/>
    <p:sldLayoutId id="2147483710" r:id="rId3"/>
    <p:sldLayoutId id="2147483706" r:id="rId4"/>
    <p:sldLayoutId id="2147483705" r:id="rId5"/>
    <p:sldLayoutId id="2147483704" r:id="rId6"/>
    <p:sldLayoutId id="2147483711" r:id="rId7"/>
    <p:sldLayoutId id="2147483712" r:id="rId8"/>
    <p:sldLayoutId id="2147483713" r:id="rId9"/>
    <p:sldLayoutId id="2147483703" r:id="rId10"/>
    <p:sldLayoutId id="2147483714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Seasons and the weather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57400" y="2674938"/>
            <a:ext cx="5037138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sz="8000" dirty="0" smtClean="0"/>
              <a:t>Windy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81363" y="2674938"/>
            <a:ext cx="2589212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HOT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93900" y="2674938"/>
            <a:ext cx="5164138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rainy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2208213"/>
            <a:ext cx="5535612" cy="374173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cloudy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2674938"/>
            <a:ext cx="5184775" cy="38893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snowy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2276475"/>
            <a:ext cx="5788025" cy="434181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cold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2420938"/>
            <a:ext cx="5903913" cy="41640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8000" smtClean="0"/>
              <a:t>sunny</a:t>
            </a:r>
            <a:endParaRPr lang="ru-RU" sz="8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</a:rPr>
              <a:t>It is ……………. In America</a:t>
            </a:r>
            <a:r>
              <a:rPr lang="ru-RU" smtClean="0"/>
              <a:t>   </a:t>
            </a:r>
          </a:p>
          <a:p>
            <a:pPr eaLnBrk="1" hangingPunct="1"/>
            <a:endParaRPr lang="ru-RU" smtClean="0"/>
          </a:p>
        </p:txBody>
      </p:sp>
      <p:sp>
        <p:nvSpPr>
          <p:cNvPr id="2867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Какая погода  в разных странах?</a:t>
            </a:r>
          </a:p>
        </p:txBody>
      </p:sp>
      <p:pic>
        <p:nvPicPr>
          <p:cNvPr id="2867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3357563"/>
            <a:ext cx="434975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Symbol" pitchFamily="18" charset="2"/>
              <a:buNone/>
            </a:pPr>
            <a:endParaRPr lang="en-US" smtClean="0"/>
          </a:p>
          <a:p>
            <a:pPr eaLnBrk="1" hangingPunct="1"/>
            <a:endParaRPr lang="ru-RU" smtClean="0"/>
          </a:p>
        </p:txBody>
      </p:sp>
      <p:sp>
        <p:nvSpPr>
          <p:cNvPr id="29699" name="Заголовок 2"/>
          <p:cNvSpPr>
            <a:spLocks noGrp="1"/>
          </p:cNvSpPr>
          <p:nvPr>
            <p:ph type="title"/>
          </p:nvPr>
        </p:nvSpPr>
        <p:spPr>
          <a:xfrm>
            <a:off x="611188" y="404813"/>
            <a:ext cx="8229600" cy="1252537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It is……. In England</a:t>
            </a:r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2970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2924175"/>
            <a:ext cx="5715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Symbol" pitchFamily="18" charset="2"/>
              <a:buNone/>
            </a:pPr>
            <a:endParaRPr lang="en-US" smtClean="0"/>
          </a:p>
          <a:p>
            <a:pPr eaLnBrk="1" hangingPunct="1"/>
            <a:endParaRPr lang="ru-RU" smtClean="0"/>
          </a:p>
        </p:txBody>
      </p:sp>
      <p:sp>
        <p:nvSpPr>
          <p:cNvPr id="3072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It is…………..in Russia</a:t>
            </a:r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3072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9538" y="2516188"/>
            <a:ext cx="2884487" cy="40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95513" y="2030413"/>
            <a:ext cx="4113212" cy="40957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There are four seasons in the year.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Symbol" pitchFamily="18" charset="2"/>
              <a:buNone/>
            </a:pPr>
            <a:endParaRPr lang="en-US" smtClean="0"/>
          </a:p>
          <a:p>
            <a:pPr eaLnBrk="1" hangingPunct="1"/>
            <a:endParaRPr lang="ru-RU" smtClean="0"/>
          </a:p>
        </p:txBody>
      </p:sp>
      <p:sp>
        <p:nvSpPr>
          <p:cNvPr id="3174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It is………. in Africa</a:t>
            </a:r>
            <a:r>
              <a:rPr lang="en-US" smtClean="0"/>
              <a:t>.</a:t>
            </a:r>
            <a:endParaRPr lang="ru-RU" smtClean="0"/>
          </a:p>
        </p:txBody>
      </p:sp>
      <p:pic>
        <p:nvPicPr>
          <p:cNvPr id="3174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205038"/>
            <a:ext cx="576580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Symbol" pitchFamily="18" charset="2"/>
              <a:buNone/>
            </a:pPr>
            <a:endParaRPr lang="en-US" smtClean="0"/>
          </a:p>
          <a:p>
            <a:pPr eaLnBrk="1" hangingPunct="1"/>
            <a:endParaRPr lang="ru-RU" smtClean="0"/>
          </a:p>
        </p:txBody>
      </p:sp>
      <p:sp>
        <p:nvSpPr>
          <p:cNvPr id="3277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It is …….. in England.</a:t>
            </a:r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3277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695450"/>
            <a:ext cx="61214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</p:spPr>
        <p:txBody>
          <a:bodyPr spcFirstLastPara="1" rtlCol="0">
            <a:prstTxWarp prst="textArchUp">
              <a:avLst/>
            </a:prstTxWarp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890524"/>
                </a:solidFill>
              </a:rPr>
              <a:t>winter</a:t>
            </a:r>
            <a:endParaRPr lang="ru-RU" sz="4000" dirty="0">
              <a:solidFill>
                <a:srgbClr val="890524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They are:              winter</a:t>
            </a:r>
            <a:endParaRPr lang="ru-RU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079625"/>
            <a:ext cx="55435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</p:spPr>
        <p:txBody>
          <a:bodyPr spcFirstLastPara="1" rtlCol="0">
            <a:prstTxWarp prst="textArchUp">
              <a:avLst/>
            </a:prstTxWarp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890524"/>
                </a:solidFill>
              </a:rPr>
              <a:t>Spring</a:t>
            </a:r>
            <a:endParaRPr lang="ru-RU" sz="3200" dirty="0">
              <a:solidFill>
                <a:srgbClr val="890524"/>
              </a:solidFill>
            </a:endParaRPr>
          </a:p>
        </p:txBody>
      </p:sp>
      <p:sp>
        <p:nvSpPr>
          <p:cNvPr id="1741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spring</a:t>
            </a:r>
            <a:endParaRPr lang="ru-RU" smtClean="0"/>
          </a:p>
        </p:txBody>
      </p:sp>
      <p:pic>
        <p:nvPicPr>
          <p:cNvPr id="1741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2565400"/>
            <a:ext cx="52863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</p:spPr>
        <p:txBody>
          <a:bodyPr spcFirstLastPara="1" rtlCol="0">
            <a:prstTxWarp prst="textArchUp">
              <a:avLst/>
            </a:prstTxWarp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890524"/>
                </a:solidFill>
              </a:rPr>
              <a:t>summer</a:t>
            </a:r>
            <a:endParaRPr lang="ru-RU" sz="3600" dirty="0">
              <a:solidFill>
                <a:srgbClr val="890524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7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haroni" pitchFamily="2" charset="-79"/>
              </a:rPr>
              <a:t>summer</a:t>
            </a:r>
            <a:r>
              <a:rPr lang="ru-RU" dirty="0">
                <a:solidFill>
                  <a:srgbClr val="890524"/>
                </a:solidFill>
              </a:rPr>
              <a:t/>
            </a:r>
            <a:br>
              <a:rPr lang="ru-RU" dirty="0">
                <a:solidFill>
                  <a:srgbClr val="890524"/>
                </a:solidFill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276475"/>
            <a:ext cx="5792787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</p:spPr>
        <p:txBody>
          <a:bodyPr spcFirstLastPara="1" rtlCol="0">
            <a:prstTxWarp prst="textArchUp">
              <a:avLst/>
            </a:prstTxWarp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sz="4800" dirty="0"/>
              <a:t>autumn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autumn</a:t>
            </a:r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2492375"/>
            <a:ext cx="569595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sz="quarter"/>
          </p:nvPr>
        </p:nvSpPr>
        <p:spPr>
          <a:xfrm>
            <a:off x="468313" y="-242888"/>
            <a:ext cx="8385175" cy="1223963"/>
          </a:xfrm>
        </p:spPr>
        <p:txBody>
          <a:bodyPr/>
          <a:lstStyle/>
          <a:p>
            <a:r>
              <a:rPr lang="en-US" smtClean="0">
                <a:solidFill>
                  <a:srgbClr val="FF9900"/>
                </a:solidFill>
              </a:rPr>
              <a:t>Seasons</a:t>
            </a:r>
            <a:endParaRPr lang="ru-RU" smtClean="0">
              <a:solidFill>
                <a:srgbClr val="FF9900"/>
              </a:solidFill>
            </a:endParaRPr>
          </a:p>
        </p:txBody>
      </p:sp>
      <p:pic>
        <p:nvPicPr>
          <p:cNvPr id="40963" name="Picture 3" descr="3aa2176a8a7180cccf7aab00581258a6"/>
          <p:cNvPicPr>
            <a:picLocks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908050"/>
            <a:ext cx="3816350" cy="2582863"/>
          </a:xfrm>
          <a:noFill/>
          <a:ln/>
        </p:spPr>
      </p:pic>
      <p:pic>
        <p:nvPicPr>
          <p:cNvPr id="40964" name="Picture 4" descr="spring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68313" y="3789363"/>
            <a:ext cx="3816350" cy="2663825"/>
          </a:xfrm>
          <a:noFill/>
          <a:ln/>
        </p:spPr>
      </p:pic>
      <p:pic>
        <p:nvPicPr>
          <p:cNvPr id="40965" name="Picture 5" descr="Autumn%20Leaves%20%20Peter%20Da%20Silva%20copy"/>
          <p:cNvPicPr>
            <a:picLocks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716463" y="908050"/>
            <a:ext cx="4103687" cy="2592388"/>
          </a:xfrm>
          <a:noFill/>
          <a:ln/>
        </p:spPr>
      </p:pic>
      <p:pic>
        <p:nvPicPr>
          <p:cNvPr id="40966" name="Picture 6" descr="nfg_38"/>
          <p:cNvPicPr>
            <a:picLocks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4787900" y="3789363"/>
            <a:ext cx="4032250" cy="26638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650" y="765175"/>
            <a:ext cx="7408863" cy="5465763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Запомните новые слова.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Солнечно 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           Sunny</a:t>
            </a:r>
            <a:endParaRPr lang="ru-RU" sz="3600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Ветрено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Windy</a:t>
            </a:r>
            <a:endParaRPr lang="ru-RU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Облачно</a:t>
            </a:r>
            <a:r>
              <a:rPr lang="en-US" sz="3600" dirty="0" smtClean="0"/>
              <a:t>                cloudy</a:t>
            </a:r>
            <a:endParaRPr lang="ru-RU" sz="3600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Снежно</a:t>
            </a: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                  snowy</a:t>
            </a:r>
            <a:endParaRPr lang="ru-RU" sz="36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Жарко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                    hot        </a:t>
            </a:r>
            <a:endParaRPr lang="ru-RU" sz="3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Холодно</a:t>
            </a:r>
            <a:r>
              <a:rPr lang="en-US" sz="3600" dirty="0" smtClean="0">
                <a:solidFill>
                  <a:srgbClr val="C00000"/>
                </a:solidFill>
              </a:rPr>
              <a:t>                cold</a:t>
            </a:r>
            <a:endParaRPr lang="ru-RU" sz="3600" dirty="0" smtClean="0">
              <a:solidFill>
                <a:srgbClr val="C0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4F4F4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82</TotalTime>
  <Words>60</Words>
  <Application>Microsoft Office PowerPoint</Application>
  <PresentationFormat>Экран (4:3)</PresentationFormat>
  <Paragraphs>25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Arial</vt:lpstr>
      <vt:lpstr>Candara</vt:lpstr>
      <vt:lpstr>Symbol</vt:lpstr>
      <vt:lpstr>Calibri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Слайд 1</vt:lpstr>
      <vt:lpstr>There are four seasons in the year.</vt:lpstr>
      <vt:lpstr>They are:              winter</vt:lpstr>
      <vt:lpstr>spring</vt:lpstr>
      <vt:lpstr>Слайд 5</vt:lpstr>
      <vt:lpstr>autumn</vt:lpstr>
      <vt:lpstr>Слайд 7</vt:lpstr>
      <vt:lpstr>Seasons</vt:lpstr>
      <vt:lpstr>Слайд 9</vt:lpstr>
      <vt:lpstr> Windy</vt:lpstr>
      <vt:lpstr>HOT</vt:lpstr>
      <vt:lpstr>rainy</vt:lpstr>
      <vt:lpstr>cloudy</vt:lpstr>
      <vt:lpstr>snowy</vt:lpstr>
      <vt:lpstr>cold</vt:lpstr>
      <vt:lpstr>sunny</vt:lpstr>
      <vt:lpstr>Какая погода  в разных странах?</vt:lpstr>
      <vt:lpstr>It is……. In England</vt:lpstr>
      <vt:lpstr>It is…………..in Russia</vt:lpstr>
      <vt:lpstr>It is………. in Africa.</vt:lpstr>
      <vt:lpstr>It is …….. in England.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Seasons and the weather</dc:title>
  <dc:creator>Froliks</dc:creator>
  <cp:lastModifiedBy>User</cp:lastModifiedBy>
  <cp:revision>17</cp:revision>
  <dcterms:created xsi:type="dcterms:W3CDTF">2010-06-24T16:52:29Z</dcterms:created>
  <dcterms:modified xsi:type="dcterms:W3CDTF">2012-12-02T16:35:34Z</dcterms:modified>
</cp:coreProperties>
</file>