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27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36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9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49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68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67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93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58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55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25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21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4B104-50CC-4D44-9890-65FC05FF8A27}" type="datetimeFigureOut">
              <a:rPr lang="ru-RU" smtClean="0"/>
              <a:t>03.08.2014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D19B1-A86A-4E1E-8E8B-ABC916DBA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79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7116" y="260648"/>
            <a:ext cx="8289770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Составь слово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866" y="5085184"/>
            <a:ext cx="7864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Дидактическая игра для старшего дошкольного возраста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6011996"/>
            <a:ext cx="6995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ГБДОУ детский сад № 32 </a:t>
            </a:r>
            <a:r>
              <a:rPr lang="ru-RU" sz="2000" dirty="0" err="1" smtClean="0"/>
              <a:t>Колпинский</a:t>
            </a:r>
            <a:r>
              <a:rPr lang="ru-RU" sz="2000" dirty="0" smtClean="0"/>
              <a:t> район </a:t>
            </a:r>
            <a:r>
              <a:rPr lang="ru-RU" sz="2000" dirty="0" err="1" smtClean="0"/>
              <a:t>г.Санкт</a:t>
            </a:r>
            <a:r>
              <a:rPr lang="ru-RU" sz="2000" dirty="0" smtClean="0"/>
              <a:t>-Петербург</a:t>
            </a:r>
          </a:p>
          <a:p>
            <a:r>
              <a:rPr lang="ru-RU" sz="2000" dirty="0" smtClean="0"/>
              <a:t>                        Воспитатель Флорова М.Е.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46431" y="2342487"/>
            <a:ext cx="651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2705" y="2384051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6337" y="2348880"/>
            <a:ext cx="790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www.deluxehouse.ru/assets/images/555/da4niy_dom_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215" y="3347820"/>
            <a:ext cx="1913569" cy="170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7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654" y="5085184"/>
            <a:ext cx="8755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59031" y="5091033"/>
            <a:ext cx="10038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ы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66251" y="5131978"/>
            <a:ext cx="83227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3493" y="5229200"/>
            <a:ext cx="7745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http://www.art-pen.ru/wp-content/uploads/2011/09/2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462" y="221493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2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96296E-6 L -0.04341 -0.673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-337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-0.12691 -0.6747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54" y="-3375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-0.18438 -0.680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19" y="-3402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55087 -0.6949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35" y="-3474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5213677"/>
            <a:ext cx="7312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5213676"/>
            <a:ext cx="10038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ы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213677"/>
            <a:ext cx="8066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82433" y="5221495"/>
            <a:ext cx="7553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http://img0.liveinternet.ru/images/attach/c/4/82/22/82022184_rechn_ruy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30856"/>
            <a:ext cx="4163472" cy="289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64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9497 -0.69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7" y="-3463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15782 -0.6925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2" y="-3463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-0.14514 -0.693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57" y="-3469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10555 -0.6925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8" y="-3463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1787" y="5235624"/>
            <a:ext cx="7280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48064" y="5261938"/>
            <a:ext cx="74571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5221382"/>
            <a:ext cx="10807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15251" y="5235624"/>
            <a:ext cx="7617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5221381"/>
            <a:ext cx="8066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http://modnie-sumki.com/image/cache/data/%D0%96%D0%B5%D0%BD%D1%81%D0%BA%D0%B8%D0%B5%20%D1%81%D1%83%D0%BC%D0%BA%D0%B8/%D0%BB%D1%83%D0%B8%20%D0%B2%D0%B8%D1%82%D0%BE%D0%BD/%D0%BC%D0%BE%D0%B4%D0%BD%D1%8B%D0%B5%20%D1%81%D1%83%D0%BC%D0%BA%D0%B8%20%D1%84%D0%BE%D1%82%D0%BE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755" y="1791606"/>
            <a:ext cx="3613326" cy="361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40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17968 -0.706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93" y="-35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19826 -0.7101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13" y="-3550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27969 -0.70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76" y="-352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09531 -0.7064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-353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36528 -0.704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4" y="-3523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t.fl.ru/users/LuMor/upload/f_49d49f445bd0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61722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26795" y="5431757"/>
            <a:ext cx="7681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4040" y="5446387"/>
            <a:ext cx="8066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30320" y="5431757"/>
            <a:ext cx="110479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23139" y="5431757"/>
            <a:ext cx="8066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70112" y="5431756"/>
            <a:ext cx="7617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4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00834 -0.724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362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.02106 L -0.22986 -0.724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92" y="-372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-0.00556 -0.724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3622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22847 -0.7243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-3622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01302 -0.726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" y="-3631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8683" y="5229200"/>
            <a:ext cx="8066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75067" y="5229200"/>
            <a:ext cx="8066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38818" y="5229200"/>
            <a:ext cx="7312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745" y="5229200"/>
            <a:ext cx="62869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20589" y="5257024"/>
            <a:ext cx="74571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99950" y="5217808"/>
            <a:ext cx="8755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http://relax.dviger.com/public/user_files/blog/users/45/00%D1%80%D0%B0%D0%B4%D1%83%D0%B3%D0%B0%20(8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00" y="1444094"/>
            <a:ext cx="7620000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43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0302 -0.737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-368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0.15591 -0.7370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-3685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23247 -0.735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-367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06389 -0.7409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-3706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23334 -0.737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3685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0.1323 -0.737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-3685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48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8</cp:revision>
  <dcterms:created xsi:type="dcterms:W3CDTF">2014-08-03T06:46:54Z</dcterms:created>
  <dcterms:modified xsi:type="dcterms:W3CDTF">2014-08-03T08:19:10Z</dcterms:modified>
</cp:coreProperties>
</file>