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25339-5783-491B-AEEB-98E4B16E427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949D2-23BD-4730-93AD-084D8FB92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8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49D2-23BD-4730-93AD-084D8FB924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1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DE6F-C9BD-445B-9212-E2C5AA0CB4A9}" type="datetimeFigureOut">
              <a:rPr lang="ru-RU" smtClean="0"/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5697-C58A-459B-9413-1B25FB9C33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93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DE6F-C9BD-445B-9212-E2C5AA0CB4A9}" type="datetimeFigureOut">
              <a:rPr lang="ru-RU" smtClean="0"/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5697-C58A-459B-9413-1B25FB9C33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8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DE6F-C9BD-445B-9212-E2C5AA0CB4A9}" type="datetimeFigureOut">
              <a:rPr lang="ru-RU" smtClean="0"/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5697-C58A-459B-9413-1B25FB9C33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93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DE6F-C9BD-445B-9212-E2C5AA0CB4A9}" type="datetimeFigureOut">
              <a:rPr lang="ru-RU" smtClean="0"/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5697-C58A-459B-9413-1B25FB9C33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24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DE6F-C9BD-445B-9212-E2C5AA0CB4A9}" type="datetimeFigureOut">
              <a:rPr lang="ru-RU" smtClean="0"/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5697-C58A-459B-9413-1B25FB9C33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87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DE6F-C9BD-445B-9212-E2C5AA0CB4A9}" type="datetimeFigureOut">
              <a:rPr lang="ru-RU" smtClean="0"/>
              <a:t>18.06.2014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5697-C58A-459B-9413-1B25FB9C33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24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DE6F-C9BD-445B-9212-E2C5AA0CB4A9}" type="datetimeFigureOut">
              <a:rPr lang="ru-RU" smtClean="0"/>
              <a:t>18.06.2014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5697-C58A-459B-9413-1B25FB9C33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92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DE6F-C9BD-445B-9212-E2C5AA0CB4A9}" type="datetimeFigureOut">
              <a:rPr lang="ru-RU" smtClean="0"/>
              <a:t>18.06.2014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5697-C58A-459B-9413-1B25FB9C33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83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DE6F-C9BD-445B-9212-E2C5AA0CB4A9}" type="datetimeFigureOut">
              <a:rPr lang="ru-RU" smtClean="0"/>
              <a:t>18.06.2014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5697-C58A-459B-9413-1B25FB9C33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6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DE6F-C9BD-445B-9212-E2C5AA0CB4A9}" type="datetimeFigureOut">
              <a:rPr lang="ru-RU" smtClean="0"/>
              <a:t>18.06.2014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5697-C58A-459B-9413-1B25FB9C33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0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DE6F-C9BD-445B-9212-E2C5AA0CB4A9}" type="datetimeFigureOut">
              <a:rPr lang="ru-RU" smtClean="0"/>
              <a:t>18.06.2014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5697-C58A-459B-9413-1B25FB9C33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99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DE6F-C9BD-445B-9212-E2C5AA0CB4A9}" type="datetimeFigureOut">
              <a:rPr lang="ru-RU" smtClean="0"/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5697-C58A-459B-9413-1B25FB9C33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6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3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528" y="764704"/>
            <a:ext cx="79743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Дидактические игры по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развитию речи детей через сказку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833" y="4604935"/>
            <a:ext cx="6066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Авторы: Крамаренко М.В., Иванова О.М.,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</a:rPr>
              <a:t>оспитатели ГБДОУ №88 Приморского р-на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г. Санкт-Петербурга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2587" y="5805264"/>
            <a:ext cx="1318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2014 год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t="11113" r="15764" b="4232"/>
          <a:stretch/>
        </p:blipFill>
        <p:spPr bwMode="auto">
          <a:xfrm>
            <a:off x="3059832" y="2308309"/>
            <a:ext cx="2644226" cy="222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75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2" t="3010" r="2258" b="12043"/>
          <a:stretch/>
        </p:blipFill>
        <p:spPr>
          <a:xfrm>
            <a:off x="899592" y="3970257"/>
            <a:ext cx="3407581" cy="2378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06" t="7956" r="3065" b="5807"/>
          <a:stretch/>
        </p:blipFill>
        <p:spPr>
          <a:xfrm>
            <a:off x="4924042" y="3717032"/>
            <a:ext cx="3500310" cy="2484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9" t="6022" r="1291" b="3011"/>
          <a:stretch/>
        </p:blipFill>
        <p:spPr>
          <a:xfrm>
            <a:off x="5478483" y="490205"/>
            <a:ext cx="3131377" cy="2218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0580" y="332656"/>
            <a:ext cx="2963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Дидактическая игра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«Кто лишний?»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632" y="1661933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Развитие речи детей через сказку.</a:t>
            </a:r>
          </a:p>
          <a:p>
            <a:r>
              <a:rPr lang="ru-RU" b="1" dirty="0" smtClean="0"/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Закрепить знание содержания сказки «Репка».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Учить использовать знания в игре.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Учить видеть несоответствие объектов содержанию сказки, объяснять свой выбор.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Совершенствовать умение пересказывать сказку.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Развивать внимание, память.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0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3" t="1936" r="2420" b="5376"/>
          <a:stretch/>
        </p:blipFill>
        <p:spPr>
          <a:xfrm>
            <a:off x="4330588" y="1806549"/>
            <a:ext cx="4314935" cy="31682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9158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Дидактическая игра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«Кто </a:t>
            </a:r>
            <a:r>
              <a:rPr lang="ru-RU" sz="2400" b="1" dirty="0" smtClean="0">
                <a:solidFill>
                  <a:srgbClr val="C00000"/>
                </a:solidFill>
              </a:rPr>
              <a:t>вытянет репку?»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41044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 </a:t>
            </a:r>
            <a:r>
              <a:rPr lang="ru-RU" dirty="0"/>
              <a:t>Развитие речи детей через сказку.</a:t>
            </a:r>
          </a:p>
          <a:p>
            <a:r>
              <a:rPr lang="ru-RU" b="1" dirty="0"/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Закрепить знание содержания сказки «Репка».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Учить использовать знания в игре.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Учить видеть несоответствие объектов содержанию сказки, объяснять свой выбор.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Совершенствовать умение пересказывать сказку.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Развивать внимание, память.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5117128"/>
            <a:ext cx="8177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При интеграции образовательных областей пособие можно использовать для формирования элементарных математических </a:t>
            </a:r>
            <a:r>
              <a:rPr lang="ru-RU" dirty="0" smtClean="0"/>
              <a:t>представлений: измерение расстояния от репки до героев, подбор ленточки нужной длины. Закрепление понятий: ближе, дальше; короче, длиннее; справа, слева, вверху, внизу.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0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4666" y="4941168"/>
            <a:ext cx="76546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8" t="6497" r="4680" b="4748"/>
          <a:stretch/>
        </p:blipFill>
        <p:spPr bwMode="auto">
          <a:xfrm>
            <a:off x="2483764" y="723867"/>
            <a:ext cx="4176464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50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06" r="2574" b="4380"/>
          <a:stretch/>
        </p:blipFill>
        <p:spPr>
          <a:xfrm>
            <a:off x="583541" y="2675329"/>
            <a:ext cx="4996571" cy="35431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96423" y="551669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Дидактическое пособие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>
                <a:solidFill>
                  <a:srgbClr val="C00000"/>
                </a:solidFill>
              </a:rPr>
              <a:t>Посадил дед репку»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492896"/>
            <a:ext cx="32038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Пособие изготовлено из подручных материалов: коробки из-под конфет, бутылочек от питьевого йогурта и пробок. Предназначено для детей младшего дошкольного возраста. </a:t>
            </a:r>
            <a:endParaRPr lang="ru-RU" dirty="0" smtClean="0"/>
          </a:p>
          <a:p>
            <a:r>
              <a:rPr lang="ru-RU" dirty="0" smtClean="0"/>
              <a:t>Можно </a:t>
            </a:r>
            <a:r>
              <a:rPr lang="ru-RU" dirty="0"/>
              <a:t>использовать в образовательных областях «Чтение художественной литературы», «Социализация», «Познание», «Коммуникация».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9754" y="1751998"/>
            <a:ext cx="820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Задачи:</a:t>
            </a:r>
            <a:r>
              <a:rPr lang="ru-RU" dirty="0"/>
              <a:t> закреплять знание содержания сказки «Репка», умение воспроизводить последовательность действий героев; развивать память, внимание, речь, мелкую моторику пальцев рук.</a:t>
            </a:r>
          </a:p>
        </p:txBody>
      </p:sp>
    </p:spTree>
    <p:extLst>
      <p:ext uri="{BB962C8B-B14F-4D97-AF65-F5344CB8AC3E}">
        <p14:creationId xmlns:p14="http://schemas.microsoft.com/office/powerpoint/2010/main" val="376765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94" y="1916832"/>
            <a:ext cx="5045810" cy="37843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8104" y="836712"/>
            <a:ext cx="3131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Часто после знакомства со сказкой «Репка» дети испытывают трудности в воспроизведении содержания сказки. Может быть, это происходит из-за большого количества героев. Дети путают последовательность, кто за кем тянет репку. С целью формирования умения рассказывать сказку правильно, мы используем это пособие в индивидуальной работе с детьми. Можно специально допустить ошибку в расположении героев и предложить ребёнку эту ошибку исправить.</a:t>
            </a:r>
          </a:p>
        </p:txBody>
      </p:sp>
    </p:spTree>
    <p:extLst>
      <p:ext uri="{BB962C8B-B14F-4D97-AF65-F5344CB8AC3E}">
        <p14:creationId xmlns:p14="http://schemas.microsoft.com/office/powerpoint/2010/main" val="162550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40466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Попутно, в процессе игры, происходит развитие мелкой моторики пальцев рук. Дети с большим удовольствием закручивают и раскручивают пробки на горлышках от бутылок. Пособие мы поместили в театрализованный </a:t>
            </a:r>
            <a:r>
              <a:rPr lang="ru-RU" dirty="0" smtClean="0"/>
              <a:t>уголок.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403" y="1700808"/>
            <a:ext cx="6200428" cy="46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365104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При интеграции образовательных областей пособие можно использовать для формирования элементарных математических представлений. </a:t>
            </a:r>
          </a:p>
          <a:p>
            <a:r>
              <a:rPr lang="ru-RU" dirty="0" smtClean="0"/>
              <a:t>Можно закреплять счёт героев, соотнесение количества героев с цифрами в пределах 6-ти, ориентирование в пространстве (определение первого героя, последнего, кто за кем, кто перед кем).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9" t="1720" r="2258" b="4086"/>
          <a:stretch/>
        </p:blipFill>
        <p:spPr>
          <a:xfrm>
            <a:off x="2123728" y="726079"/>
            <a:ext cx="5525545" cy="4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35" y="2924944"/>
            <a:ext cx="3552395" cy="2664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98" y="4766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Дидактическое пособие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«Живые картинки»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389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Данное пособие способствует развитию </a:t>
            </a:r>
            <a:r>
              <a:rPr lang="ru-RU" dirty="0"/>
              <a:t>речи </a:t>
            </a:r>
            <a:r>
              <a:rPr lang="ru-RU" dirty="0" smtClean="0"/>
              <a:t>через сказку «Репка». Дети легко передают содержание сказки, одновременно </a:t>
            </a:r>
            <a:r>
              <a:rPr lang="ru-RU" dirty="0"/>
              <a:t>двигая фигурками </a:t>
            </a:r>
            <a:r>
              <a:rPr lang="ru-RU" dirty="0" smtClean="0"/>
              <a:t>героев. Что способствует развитию мелкой моторики пальцев рук, а также сочетанию речи с движением руки.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24944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54868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Процесс изготовления:</a:t>
            </a:r>
          </a:p>
          <a:p>
            <a:r>
              <a:rPr lang="ru-RU" dirty="0" smtClean="0"/>
              <a:t>Взяла </a:t>
            </a:r>
            <a:r>
              <a:rPr lang="ru-RU" dirty="0"/>
              <a:t>2 листа картона, соединила их вместе друг с другом при помощи двойного скотча. Сверху </a:t>
            </a:r>
            <a:r>
              <a:rPr lang="ru-RU" dirty="0" smtClean="0"/>
              <a:t>наклеила картинку для</a:t>
            </a:r>
          </a:p>
          <a:p>
            <a:r>
              <a:rPr lang="ru-RU" dirty="0" smtClean="0"/>
              <a:t>фона</a:t>
            </a:r>
            <a:r>
              <a:rPr lang="ru-RU" dirty="0"/>
              <a:t>. </a:t>
            </a:r>
            <a:r>
              <a:rPr lang="ru-RU" dirty="0" smtClean="0"/>
              <a:t>Отдельно вырезала фигурки героев.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Затем </a:t>
            </a:r>
            <a:r>
              <a:rPr lang="ru-RU" dirty="0"/>
              <a:t>при помощи ниток закрепила на нашем сюжете фигурки так, чтоб они могли двигаться. </a:t>
            </a:r>
          </a:p>
          <a:p>
            <a:r>
              <a:rPr lang="ru-RU" dirty="0" smtClean="0"/>
              <a:t> </a:t>
            </a:r>
            <a:r>
              <a:rPr lang="ru-RU" dirty="0"/>
              <a:t>Теперь можно предложить детям поиграть самостоятельно, а можно провести индивидуальную работу.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3" r="1014" b="5476"/>
          <a:stretch/>
        </p:blipFill>
        <p:spPr>
          <a:xfrm>
            <a:off x="533461" y="2996952"/>
            <a:ext cx="4038537" cy="2939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9" t="6211" r="3348" b="7501"/>
          <a:stretch/>
        </p:blipFill>
        <p:spPr>
          <a:xfrm>
            <a:off x="4788023" y="3259394"/>
            <a:ext cx="4116459" cy="283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6" t="3655" b="4302"/>
          <a:stretch/>
        </p:blipFill>
        <p:spPr>
          <a:xfrm>
            <a:off x="1690783" y="1198694"/>
            <a:ext cx="3295179" cy="23505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18864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Дидактическое пособие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«Живые </a:t>
            </a:r>
            <a:r>
              <a:rPr lang="ru-RU" sz="2800" b="1" dirty="0" smtClean="0">
                <a:solidFill>
                  <a:srgbClr val="C00000"/>
                </a:solidFill>
              </a:rPr>
              <a:t>картинки» по сказке «Колобок»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6" t="3010" b="4516"/>
          <a:stretch/>
        </p:blipFill>
        <p:spPr>
          <a:xfrm>
            <a:off x="1661286" y="3940947"/>
            <a:ext cx="3345552" cy="2397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5" r="3711" b="3440"/>
          <a:stretch/>
        </p:blipFill>
        <p:spPr>
          <a:xfrm>
            <a:off x="5331672" y="1198694"/>
            <a:ext cx="3203847" cy="2350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7" r="5113" b="4175"/>
          <a:stretch/>
        </p:blipFill>
        <p:spPr>
          <a:xfrm>
            <a:off x="5261357" y="3940946"/>
            <a:ext cx="3275856" cy="239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7" t="3226" r="2742"/>
          <a:stretch/>
        </p:blipFill>
        <p:spPr>
          <a:xfrm>
            <a:off x="463890" y="3824197"/>
            <a:ext cx="3396680" cy="2590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3" t="5806" b="2012"/>
          <a:stretch/>
        </p:blipFill>
        <p:spPr>
          <a:xfrm>
            <a:off x="6061632" y="4485283"/>
            <a:ext cx="2670440" cy="1950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16" r="1291"/>
          <a:stretch/>
        </p:blipFill>
        <p:spPr>
          <a:xfrm>
            <a:off x="3860570" y="3268705"/>
            <a:ext cx="2550104" cy="1850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8" r="1935" b="7496"/>
          <a:stretch/>
        </p:blipFill>
        <p:spPr>
          <a:xfrm>
            <a:off x="5502631" y="296586"/>
            <a:ext cx="3241534" cy="24123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2811" y="1556792"/>
            <a:ext cx="82783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 </a:t>
            </a:r>
            <a:r>
              <a:rPr lang="ru-RU" dirty="0"/>
              <a:t>Развитие речи детей через сказку.</a:t>
            </a:r>
          </a:p>
          <a:p>
            <a:r>
              <a:rPr lang="ru-RU" b="1" dirty="0"/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Закрепить знание содержания сказки «Репка».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Учить использовать знания в игре.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Учить </a:t>
            </a:r>
            <a:r>
              <a:rPr lang="ru-RU" dirty="0" smtClean="0"/>
              <a:t>называть недостающего героя, определять его место (за, </a:t>
            </a:r>
            <a:r>
              <a:rPr lang="ru-RU" dirty="0"/>
              <a:t>п</a:t>
            </a:r>
            <a:r>
              <a:rPr lang="ru-RU" dirty="0" smtClean="0"/>
              <a:t>осле, перед).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Совершенствовать умение пересказывать сказку.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Развивать внимание, память.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332656"/>
            <a:ext cx="3562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Дидактическая игра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</a:rPr>
              <a:t>Кого не хватает?»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07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573</Words>
  <Application>Microsoft Office PowerPoint</Application>
  <PresentationFormat>Экран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Masha</cp:lastModifiedBy>
  <cp:revision>37</cp:revision>
  <dcterms:created xsi:type="dcterms:W3CDTF">2014-05-30T17:45:03Z</dcterms:created>
  <dcterms:modified xsi:type="dcterms:W3CDTF">2014-06-18T18:43:16Z</dcterms:modified>
</cp:coreProperties>
</file>