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9CDB-AAE3-449B-A522-F0D9E12A63D9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3387-0FCB-4753-A120-19383B3CC4E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9CDB-AAE3-449B-A522-F0D9E12A63D9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3387-0FCB-4753-A120-19383B3CC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9CDB-AAE3-449B-A522-F0D9E12A63D9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3387-0FCB-4753-A120-19383B3CC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9CDB-AAE3-449B-A522-F0D9E12A63D9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3387-0FCB-4753-A120-19383B3CC4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9CDB-AAE3-449B-A522-F0D9E12A63D9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3387-0FCB-4753-A120-19383B3CC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9CDB-AAE3-449B-A522-F0D9E12A63D9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3387-0FCB-4753-A120-19383B3CC4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9CDB-AAE3-449B-A522-F0D9E12A63D9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3387-0FCB-4753-A120-19383B3CC4E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9CDB-AAE3-449B-A522-F0D9E12A63D9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3387-0FCB-4753-A120-19383B3CC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9CDB-AAE3-449B-A522-F0D9E12A63D9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3387-0FCB-4753-A120-19383B3CC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9CDB-AAE3-449B-A522-F0D9E12A63D9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3387-0FCB-4753-A120-19383B3CC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9CDB-AAE3-449B-A522-F0D9E12A63D9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3387-0FCB-4753-A120-19383B3CC4E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A9CDB-AAE3-449B-A522-F0D9E12A63D9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453387-0FCB-4753-A120-19383B3CC4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4" y="4581129"/>
            <a:ext cx="5978526" cy="1800200"/>
          </a:xfrm>
        </p:spPr>
        <p:txBody>
          <a:bodyPr/>
          <a:lstStyle/>
          <a:p>
            <a:pPr algn="r"/>
            <a:r>
              <a:rPr lang="ru-RU" dirty="0" err="1" smtClean="0"/>
              <a:t>Бельды</a:t>
            </a:r>
            <a:r>
              <a:rPr lang="ru-RU" dirty="0" smtClean="0"/>
              <a:t> Ольга Николаевна ,</a:t>
            </a:r>
          </a:p>
          <a:p>
            <a:pPr algn="r"/>
            <a:r>
              <a:rPr lang="ru-RU" dirty="0"/>
              <a:t>у</a:t>
            </a:r>
            <a:r>
              <a:rPr lang="ru-RU" dirty="0" smtClean="0"/>
              <a:t>читель-логопед МБДОУ №8 «Огонёк» </a:t>
            </a:r>
            <a:r>
              <a:rPr lang="ru-RU" dirty="0" err="1" smtClean="0"/>
              <a:t>г.Поронайска</a:t>
            </a:r>
            <a:r>
              <a:rPr lang="ru-RU" dirty="0" smtClean="0"/>
              <a:t> Сахалинской области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75351" cy="5112568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effectLst/>
              </a:rPr>
              <a:t> </a:t>
            </a:r>
            <a:br>
              <a:rPr lang="ru-RU" dirty="0" smtClean="0">
                <a:effectLst/>
              </a:rPr>
            </a:br>
            <a:r>
              <a:rPr lang="ru-RU" sz="4000" dirty="0" smtClean="0">
                <a:effectLst/>
              </a:rPr>
              <a:t>Презентация к  интегрированной НОД «Звук </a:t>
            </a:r>
            <a:r>
              <a:rPr lang="ru-RU" sz="4000" dirty="0">
                <a:effectLst/>
              </a:rPr>
              <a:t>и буква </a:t>
            </a:r>
            <a:r>
              <a:rPr lang="ru-RU" sz="4000" dirty="0" smtClean="0">
                <a:effectLst/>
              </a:rPr>
              <a:t>«Ч».   </a:t>
            </a:r>
            <a:r>
              <a:rPr lang="ru-RU" sz="4000" dirty="0">
                <a:effectLst/>
              </a:rPr>
              <a:t>Делу – </a:t>
            </a:r>
            <a:r>
              <a:rPr lang="ru-RU" sz="4000" dirty="0" smtClean="0">
                <a:effectLst/>
              </a:rPr>
              <a:t>время, потехе –час»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1080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6792" y="5832971"/>
            <a:ext cx="5637010" cy="882119"/>
          </a:xfrm>
        </p:spPr>
        <p:txBody>
          <a:bodyPr/>
          <a:lstStyle/>
          <a:p>
            <a:r>
              <a:rPr lang="ru-RU" dirty="0" smtClean="0"/>
              <a:t>Где находятся эти часы? Какие они?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4" b="32626"/>
          <a:stretch/>
        </p:blipFill>
        <p:spPr bwMode="auto">
          <a:xfrm>
            <a:off x="2339752" y="404664"/>
            <a:ext cx="4792352" cy="541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63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Где стоят эти часы? Какие они?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124744"/>
            <a:ext cx="58674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64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88640"/>
            <a:ext cx="6400800" cy="3474720"/>
          </a:xfrm>
        </p:spPr>
        <p:txBody>
          <a:bodyPr/>
          <a:lstStyle/>
          <a:p>
            <a:r>
              <a:rPr lang="ru-RU" dirty="0" smtClean="0"/>
              <a:t>Где стоят эти часы? Какие они?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56774"/>
            <a:ext cx="466928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510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60649"/>
            <a:ext cx="5923181" cy="5674016"/>
          </a:xfrm>
        </p:spPr>
        <p:txBody>
          <a:bodyPr/>
          <a:lstStyle/>
          <a:p>
            <a:r>
              <a:rPr lang="ru-RU" dirty="0" smtClean="0"/>
              <a:t>Где носят эти часы? Какие они?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693103" cy="48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169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Где висят эти часы ? Какие они?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783" y="1340768"/>
            <a:ext cx="522915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26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332656"/>
            <a:ext cx="6356176" cy="3873584"/>
          </a:xfrm>
        </p:spPr>
        <p:txBody>
          <a:bodyPr/>
          <a:lstStyle/>
          <a:p>
            <a:r>
              <a:rPr lang="ru-RU" dirty="0" smtClean="0"/>
              <a:t>Как носят эти часы? Какие они?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8848"/>
            <a:ext cx="4789955" cy="535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50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260648"/>
            <a:ext cx="6500192" cy="3945592"/>
          </a:xfrm>
        </p:spPr>
        <p:txBody>
          <a:bodyPr/>
          <a:lstStyle/>
          <a:p>
            <a:r>
              <a:rPr lang="ru-RU" dirty="0" smtClean="0"/>
              <a:t>Где находятся эти часы?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4" y="90872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31732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</TotalTime>
  <Words>68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Georgia</vt:lpstr>
      <vt:lpstr>Trebuchet MS</vt:lpstr>
      <vt:lpstr>Воздушный поток</vt:lpstr>
      <vt:lpstr>  Презентация к  интегрированной НОД «Звук и буква «Ч».   Делу – время, потехе –час»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2014-05-06T11:43:54Z</dcterms:created>
  <dcterms:modified xsi:type="dcterms:W3CDTF">2014-08-13T00:54:29Z</dcterms:modified>
</cp:coreProperties>
</file>