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8"/>
  </p:notesMasterIdLst>
  <p:sldIdLst>
    <p:sldId id="275" r:id="rId2"/>
    <p:sldId id="319" r:id="rId3"/>
    <p:sldId id="309" r:id="rId4"/>
    <p:sldId id="285" r:id="rId5"/>
    <p:sldId id="283" r:id="rId6"/>
    <p:sldId id="286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96" autoAdjust="0"/>
    <p:restoredTop sz="94560" autoAdjust="0"/>
  </p:normalViewPr>
  <p:slideViewPr>
    <p:cSldViewPr>
      <p:cViewPr>
        <p:scale>
          <a:sx n="49" d="100"/>
          <a:sy n="49" d="100"/>
        </p:scale>
        <p:origin x="-126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3054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8CCECB-34B9-4CA5-B46E-A85692A3BD24}" type="datetimeFigureOut">
              <a:rPr lang="ru-RU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5E2BEF-88DF-4EE9-8AB0-4EB50BBC1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F3453A-1593-4D3E-AD20-83FCC81A2BA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F51CE0-0D09-45E6-96D1-39C89C8E2FD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1FB27-193C-42CE-99B8-16E3140FB4AF}" type="datetimeFigureOut">
              <a:rPr lang="ru-RU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D304F-068A-4A16-AB3F-E39EBF3A5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DA297-D882-49CE-B2FC-04ADDE06C57F}" type="datetimeFigureOut">
              <a:rPr lang="ru-RU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50F0F-D3FB-467E-925A-633D15100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72F22-499D-41D4-8FF2-476F6AFF8D6C}" type="datetimeFigureOut">
              <a:rPr lang="ru-RU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BE9B3-9DCE-44DD-9D50-A7955B2BF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20DFA-1044-498A-A5B2-F4EEED2336CE}" type="datetimeFigureOut">
              <a:rPr lang="ru-RU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D49FB-1AA6-45A9-8E08-5842E3CCF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145EC-0F5E-4B41-B225-E8CA8280E870}" type="datetimeFigureOut">
              <a:rPr lang="ru-RU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B9CE1-65D1-4BEB-8790-83E49892E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7321A-D8EC-41FB-A54E-3F65C67F65B3}" type="datetimeFigureOut">
              <a:rPr lang="ru-RU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688C2-1F62-4891-931D-F7CA33689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2F50A-0EE5-4184-A3C4-42206B346FC8}" type="datetimeFigureOut">
              <a:rPr lang="ru-RU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3E14B-B054-4708-B63A-11CBD639C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D8265-FE1A-4DDF-B0AD-9EC69C7C2BD3}" type="datetimeFigureOut">
              <a:rPr lang="ru-RU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E0178-07FE-4B8A-99FA-3092CB98F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3AB43-60F6-419B-A862-000B850289C9}" type="datetimeFigureOut">
              <a:rPr lang="ru-RU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21DFF-4DAF-418F-8C13-ED01220AB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85AF0-62B8-4845-B55D-859725BAA7CD}" type="datetimeFigureOut">
              <a:rPr lang="ru-RU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1A023-45A1-4441-AC8A-39699F055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0F990-87DB-41B3-B9F5-E63CA609191F}" type="datetimeFigureOut">
              <a:rPr lang="ru-RU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C1E5D-692F-4E24-BDEE-BB395E14A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9973329-8802-4DC3-BFED-5DB6F7F9BCDF}" type="datetimeFigureOut">
              <a:rPr lang="ru-RU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71E5755-19B2-44E4-85C6-7E1E21131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81499" y="963960"/>
            <a:ext cx="5472608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spc="5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+mn-cs"/>
              </a:rPr>
              <a:t>Использование информационно-коммуникационных технологий в работе </a:t>
            </a:r>
            <a:r>
              <a:rPr lang="ru-RU" sz="2800" i="1" spc="5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+mn-cs"/>
              </a:rPr>
              <a:t>музыкального руководителя</a:t>
            </a:r>
          </a:p>
        </p:txBody>
      </p:sp>
      <p:pic>
        <p:nvPicPr>
          <p:cNvPr id="2051" name="Picture 4" descr="5661579ba1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00375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4500563" y="3860800"/>
            <a:ext cx="4424362" cy="208915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400" b="1" i="1" smtClean="0">
                <a:solidFill>
                  <a:schemeClr val="tx2"/>
                </a:solidFill>
              </a:rPr>
              <a:t>Презентацию подготовила: Музыкальный руководитель МКДОУ детского сада «Родничок» пгт Юрья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400" b="1" i="1" smtClean="0">
                <a:solidFill>
                  <a:schemeClr val="tx2"/>
                </a:solidFill>
              </a:rPr>
              <a:t>Белобородова Л.А.</a:t>
            </a:r>
          </a:p>
        </p:txBody>
      </p:sp>
      <p:pic>
        <p:nvPicPr>
          <p:cNvPr id="2053" name="Picture 6" descr="DSCN55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57563"/>
            <a:ext cx="4033838" cy="3135312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260350"/>
            <a:ext cx="8059737" cy="6199188"/>
          </a:xfrm>
          <a:solidFill>
            <a:schemeClr val="tx1"/>
          </a:solidFill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smtClean="0"/>
              <a:t>Восприятие музыки</a:t>
            </a:r>
            <a:br>
              <a:rPr lang="ru-RU" sz="3600" b="1" smtClean="0"/>
            </a:br>
            <a:r>
              <a:rPr lang="ru-RU" sz="3200" b="1" smtClean="0"/>
              <a:t>Видео-иллюстрации для слушания музыки</a:t>
            </a:r>
            <a:endParaRPr lang="ru-RU" sz="3600" b="1" smtClean="0"/>
          </a:p>
        </p:txBody>
      </p:sp>
      <p:pic>
        <p:nvPicPr>
          <p:cNvPr id="4099" name="Picture 2" descr="http://img0.liveinternet.ru/images/attach/c/3/76/586/76586688_large_b310154b7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706794">
            <a:off x="266700" y="2147888"/>
            <a:ext cx="4089400" cy="306705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4100" name="Picture 4" descr="http://www.fancydresswarehouse.com/images/products/generic/medium/11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2565400"/>
            <a:ext cx="2571750" cy="333375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4652963"/>
            <a:ext cx="9467850" cy="177323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algn="just">
              <a:defRPr/>
            </a:pPr>
            <a:endParaRPr lang="ru-RU" sz="3100" b="1">
              <a:latin typeface="Calibri" pitchFamily="34" charset="0"/>
            </a:endParaRPr>
          </a:p>
          <a:p>
            <a:pPr algn="just">
              <a:defRPr/>
            </a:pPr>
            <a:endParaRPr lang="ru-RU" sz="3100" b="1"/>
          </a:p>
          <a:p>
            <a:pPr algn="just">
              <a:defRPr/>
            </a:pPr>
            <a:r>
              <a:rPr lang="ru-RU" sz="3100" b="1">
                <a:latin typeface="Calibri" pitchFamily="34" charset="0"/>
              </a:rPr>
              <a:t>«Баба Яга» М.П.Мусоргский</a:t>
            </a:r>
          </a:p>
          <a:p>
            <a:pPr algn="ctr">
              <a:defRPr/>
            </a:pPr>
            <a:r>
              <a:rPr lang="ru-RU" sz="3100" b="1">
                <a:latin typeface="Calibri" pitchFamily="34" charset="0"/>
              </a:rPr>
              <a:t>                                       «Клоуны» </a:t>
            </a:r>
            <a:r>
              <a:rPr lang="ru-RU" sz="3100" b="1"/>
              <a:t>     </a:t>
            </a:r>
            <a:r>
              <a:rPr lang="ru-RU" sz="3100" b="1">
                <a:latin typeface="Calibri" pitchFamily="34" charset="0"/>
              </a:rPr>
              <a:t>Д.Б.Кабалевский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563888" y="2060848"/>
            <a:ext cx="2304256" cy="2074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4033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smtClean="0"/>
              <a:t>Знакомство с характером музыкальных произведений</a:t>
            </a:r>
          </a:p>
        </p:txBody>
      </p:sp>
      <p:pic>
        <p:nvPicPr>
          <p:cNvPr id="21506" name="Picture 2" descr="D:\МОЁ\ДЛЯ ОФОРМЛ презентац  Картин ФОНЫ\мои\клоун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20586">
            <a:off x="782878" y="3184287"/>
            <a:ext cx="2230825" cy="30982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511" name="Picture 7" descr="D:\МОЁ\ДЛЯ ОФОРМЛ презентац  Картин ФОНЫ\картинки разные\0_7cfff_cfde741d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16373">
            <a:off x="6264819" y="3312089"/>
            <a:ext cx="2152303" cy="28647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0227" y="1324199"/>
            <a:ext cx="5040560" cy="55446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147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/>
              <a:t>Презентации для знакомства </a:t>
            </a:r>
            <a:br>
              <a:rPr lang="ru-RU" sz="3200" b="1" smtClean="0"/>
            </a:br>
            <a:r>
              <a:rPr lang="ru-RU" sz="3200" b="1" smtClean="0"/>
              <a:t>с жанрами музыки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b="6032"/>
          <a:stretch>
            <a:fillRect/>
          </a:stretch>
        </p:blipFill>
        <p:spPr bwMode="auto">
          <a:xfrm>
            <a:off x="3419872" y="1124744"/>
            <a:ext cx="2232248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24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ru-RU" sz="3400" b="1" smtClean="0"/>
              <a:t>Презентации для знакомства </a:t>
            </a:r>
            <a:br>
              <a:rPr lang="ru-RU" sz="3400" b="1" smtClean="0"/>
            </a:br>
            <a:r>
              <a:rPr lang="ru-RU" sz="3400" b="1" smtClean="0"/>
              <a:t>с творчеством композиторов</a:t>
            </a:r>
          </a:p>
        </p:txBody>
      </p:sp>
      <p:pic>
        <p:nvPicPr>
          <p:cNvPr id="7" name="Picture 8" descr="D:\МОЁ\ДЛЯ ОФОРМЛ презентац  Картин ФОНЫ\картинки разные\p_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17760">
            <a:off x="418794" y="2786059"/>
            <a:ext cx="2323781" cy="17428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 descr="D:\МОЁ\ДЛЯ ОФОРМЛ презентац  Картин ФОНЫ\картинки к детскому альбому\баба яг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66419">
            <a:off x="7018433" y="2386993"/>
            <a:ext cx="1523718" cy="2113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9153" name="Picture 1" descr="D:\МОЁ\ДЛЯ ОФОРМЛ презентац  Картин ФОНЫ\картинки к детскому альбому\камаринска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9805" y="4725144"/>
            <a:ext cx="3373612" cy="18863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1095</TotalTime>
  <Words>48</Words>
  <Application>Microsoft Office PowerPoint</Application>
  <PresentationFormat>Экран (4:3)</PresentationFormat>
  <Paragraphs>13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Облака</vt:lpstr>
      <vt:lpstr>Слайд 1</vt:lpstr>
      <vt:lpstr>Слайд 2</vt:lpstr>
      <vt:lpstr>Восприятие музыки Видео-иллюстрации для слушания музыки</vt:lpstr>
      <vt:lpstr>Знакомство с характером музыкальных произведений</vt:lpstr>
      <vt:lpstr>Презентации для знакомства  с жанрами музыки</vt:lpstr>
      <vt:lpstr>Презентации для знакомства  с творчеством композиторов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User</cp:lastModifiedBy>
  <cp:revision>110</cp:revision>
  <dcterms:created xsi:type="dcterms:W3CDTF">2013-01-09T07:45:35Z</dcterms:created>
  <dcterms:modified xsi:type="dcterms:W3CDTF">2015-01-16T19:28:48Z</dcterms:modified>
</cp:coreProperties>
</file>