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8"/>
  </p:notesMasterIdLst>
  <p:sldIdLst>
    <p:sldId id="302" r:id="rId2"/>
    <p:sldId id="314" r:id="rId3"/>
    <p:sldId id="327" r:id="rId4"/>
    <p:sldId id="328" r:id="rId5"/>
    <p:sldId id="330" r:id="rId6"/>
    <p:sldId id="32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96" autoAdjust="0"/>
    <p:restoredTop sz="94560" autoAdjust="0"/>
  </p:normalViewPr>
  <p:slideViewPr>
    <p:cSldViewPr>
      <p:cViewPr>
        <p:scale>
          <a:sx n="49" d="100"/>
          <a:sy n="49" d="100"/>
        </p:scale>
        <p:origin x="-126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305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8CCECB-34B9-4CA5-B46E-A85692A3BD24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5E2BEF-88DF-4EE9-8AB0-4EB50BBC1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1FB27-193C-42CE-99B8-16E3140FB4AF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D304F-068A-4A16-AB3F-E39EBF3A5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DA297-D882-49CE-B2FC-04ADDE06C57F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50F0F-D3FB-467E-925A-633D15100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72F22-499D-41D4-8FF2-476F6AFF8D6C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BE9B3-9DCE-44DD-9D50-A7955B2BF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20DFA-1044-498A-A5B2-F4EEED2336CE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D49FB-1AA6-45A9-8E08-5842E3CCF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145EC-0F5E-4B41-B225-E8CA8280E870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B9CE1-65D1-4BEB-8790-83E49892E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7321A-D8EC-41FB-A54E-3F65C67F65B3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688C2-1F62-4891-931D-F7CA33689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F50A-0EE5-4184-A3C4-42206B346FC8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E14B-B054-4708-B63A-11CBD639C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D8265-FE1A-4DDF-B0AD-9EC69C7C2BD3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E0178-07FE-4B8A-99FA-3092CB98F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3AB43-60F6-419B-A862-000B850289C9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21DFF-4DAF-418F-8C13-ED01220AB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85AF0-62B8-4845-B55D-859725BAA7CD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1A023-45A1-4441-AC8A-39699F055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0F990-87DB-41B3-B9F5-E63CA609191F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C1E5D-692F-4E24-BDEE-BB395E14A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9973329-8802-4DC3-BFED-5DB6F7F9BCDF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71E5755-19B2-44E4-85C6-7E1E21131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ПЕНИЕ. Развитие голоса и слуха</a:t>
            </a:r>
            <a:br>
              <a:rPr lang="ru-RU" sz="4000" b="1" smtClean="0"/>
            </a:br>
            <a:r>
              <a:rPr lang="ru-RU" sz="4000" b="1" smtClean="0"/>
              <a:t>видео-презентации</a:t>
            </a:r>
            <a:endParaRPr lang="ru-RU" sz="4000" smtClean="0"/>
          </a:p>
        </p:txBody>
      </p:sp>
      <p:pic>
        <p:nvPicPr>
          <p:cNvPr id="819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0213"/>
            <a:ext cx="3997325" cy="26654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8196" name="Рисунок 28" descr="Изображение с кодом 12358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429000"/>
            <a:ext cx="4500562" cy="300037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4500563" y="2636838"/>
            <a:ext cx="43910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Попевка «Котенок» Е. и С.Железновых</a:t>
            </a: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0" y="4652963"/>
            <a:ext cx="435610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Попевка «Кукла» Е. и С.Железновых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Развитие звуковысотного слуха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4859338" y="1773238"/>
            <a:ext cx="4033837" cy="935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Попевки для распевания</a:t>
            </a:r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25" y="3068638"/>
            <a:ext cx="2854325" cy="3502025"/>
          </a:xfrm>
          <a:prstGeom prst="rect">
            <a:avLst/>
          </a:prstGeom>
          <a:solidFill>
            <a:schemeClr val="hlink"/>
          </a:solidFill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57338"/>
            <a:ext cx="3125787" cy="407035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ИГРЫ для развития </a:t>
            </a:r>
            <a:r>
              <a:rPr lang="ru-RU" sz="4000" b="1" dirty="0" err="1" smtClean="0"/>
              <a:t>звуковысотного</a:t>
            </a:r>
            <a:r>
              <a:rPr lang="ru-RU" sz="4000" b="1" dirty="0" smtClean="0"/>
              <a:t> слуха</a:t>
            </a:r>
            <a:br>
              <a:rPr lang="ru-RU" sz="4000" b="1" dirty="0" smtClean="0"/>
            </a:br>
            <a:r>
              <a:rPr lang="ru-RU" sz="4000" dirty="0" smtClean="0"/>
              <a:t> </a:t>
            </a:r>
          </a:p>
        </p:txBody>
      </p:sp>
      <p:pic>
        <p:nvPicPr>
          <p:cNvPr id="10243" name="Рисунок 31" descr="http://www.musical-sad.ru/_fr/0/32162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0213"/>
            <a:ext cx="4244975" cy="31369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0244" name="Рисунок 34" descr="http://www.musical-sad.ru/_fr/0/843599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270250"/>
            <a:ext cx="4095750" cy="29972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Методика С.и Е. Железновых  для развития абсолютного слуха  </a:t>
            </a:r>
            <a:r>
              <a:rPr lang="ru-RU" dirty="0" smtClean="0"/>
              <a:t> </a:t>
            </a:r>
          </a:p>
        </p:txBody>
      </p:sp>
      <p:pic>
        <p:nvPicPr>
          <p:cNvPr id="11267" name="Рисунок 4" descr="Сольфеджио для малышей &quot;ДОЖДИК&quot; (Ф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781300"/>
            <a:ext cx="3402012" cy="309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32363" y="1773238"/>
            <a:ext cx="36718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Сольфеджио для малышей</a:t>
            </a:r>
          </a:p>
        </p:txBody>
      </p:sp>
      <p:pic>
        <p:nvPicPr>
          <p:cNvPr id="11269" name="Рисунок 6" descr="http://www.firstgid.com/uploads/posts/2010-03/1269864619_7ecb0bbe-16f1-4e1d-9892-6674f638cb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916113"/>
            <a:ext cx="4176712" cy="4537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http://www.zlatoriza.ru/uploads/items/big/05-2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3997325" cy="3894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1" name="Рисунок 4" descr="http://sonic002.ucoz.ru/_nw/636/36062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492375"/>
            <a:ext cx="3810000" cy="3819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288" y="4797425"/>
            <a:ext cx="3889375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/>
              <a:t>Логоритмика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32363" y="908050"/>
            <a:ext cx="3527425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Пальчиковые игры</a:t>
            </a: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Использование видеоклипов при разучивании песен</a:t>
            </a:r>
          </a:p>
        </p:txBody>
      </p:sp>
      <p:pic>
        <p:nvPicPr>
          <p:cNvPr id="13315" name="Рисунок 4" descr="Изображение с кодом 11838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205038"/>
            <a:ext cx="6519862" cy="434657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827088" y="1484313"/>
            <a:ext cx="71294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Видеоклип на песню «Наступила осень» О.Осиповой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1094</TotalTime>
  <Words>56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Облака</vt:lpstr>
      <vt:lpstr>ПЕНИЕ. Развитие голоса и слуха видео-презентации</vt:lpstr>
      <vt:lpstr>Развитие звуковысотного слуха</vt:lpstr>
      <vt:lpstr> ИГРЫ для развития звуковысотного слуха  </vt:lpstr>
      <vt:lpstr>Методика С.и Е. Железновых  для развития абсолютного слуха   </vt:lpstr>
      <vt:lpstr>Слайд 5</vt:lpstr>
      <vt:lpstr>Использование видеоклипов при разучивании песен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User</cp:lastModifiedBy>
  <cp:revision>110</cp:revision>
  <dcterms:created xsi:type="dcterms:W3CDTF">2013-01-09T07:45:35Z</dcterms:created>
  <dcterms:modified xsi:type="dcterms:W3CDTF">2015-01-16T19:33:44Z</dcterms:modified>
</cp:coreProperties>
</file>