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260" r:id="rId4"/>
    <p:sldId id="265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536" autoAdjust="0"/>
    <p:restoredTop sz="94660"/>
  </p:normalViewPr>
  <p:slideViewPr>
    <p:cSldViewPr>
      <p:cViewPr>
        <p:scale>
          <a:sx n="75" d="100"/>
          <a:sy n="75" d="100"/>
        </p:scale>
        <p:origin x="-1704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709F4-1E19-41AE-BCE8-DD3AC2A6264D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A8006-3FA9-4B2F-9653-EDE9E74F59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3C64B-4789-4C33-94C7-BCFE6C64CBF2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625DD-79D3-491A-8C76-FCC793864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C78F2-A5C3-4E4D-9083-C16E3F2C0151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F0356-F952-4093-8FC7-E09558049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7665C-6D01-4F04-AA01-DF21D16C329D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230B7-2970-4B0B-8AB8-7E7F514969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76669-5E87-4940-826A-094B282B2E8F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09503-511A-4630-8961-1BF49B5AE7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5F9D1-10B4-481A-861B-D179FA7196C7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6806F-C499-4236-9567-D517B97D8D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03248-7835-4DE6-8C94-1B58B1272563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5F154-E903-4C16-8AC5-3BA856FFF5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FDE8E-1266-427B-AD2A-A28675B38B5E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37D78-B6AB-4112-B8FB-11438BB80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562DD-1F48-4734-ACEE-17204836FEE9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C6033-80F8-44B8-B7A2-9093DB4D62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052C3-A20A-421F-A1FB-9DCEBFD05767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C4E8C-B316-4FEE-AE3C-02035E59C2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8F5D5-4069-483C-8446-0B3728A543C1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7395E-3001-4FB9-9FF0-DA81517C1E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DA40B-4D1D-4A61-9D00-369FE0ED5B0D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000CC-485C-47AF-AB91-B51D92C567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AEED58-9E8A-4110-BEE7-A99C8237EDCF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4144A7-0126-449C-AE02-3B72194B4E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2" descr="SDC11167.JPG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670983" y="274638"/>
            <a:ext cx="7802033" cy="58515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SDC111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00108"/>
            <a:ext cx="7027865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66" name="Group 10"/>
          <p:cNvGraphicFramePr>
            <a:graphicFrameLocks noGrp="1"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406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9468" name="Picture 12" descr="SDC111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00108"/>
            <a:ext cx="7092133" cy="4875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DC1116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857232"/>
            <a:ext cx="7000924" cy="525069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93" name="Group 13"/>
          <p:cNvGraphicFramePr>
            <a:graphicFrameLocks noGrp="1"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406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491" name="Picture 11" descr="SDC111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00108"/>
            <a:ext cx="6786610" cy="5090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14" name="Group 10"/>
          <p:cNvGraphicFramePr>
            <a:graphicFrameLocks noGrp="1"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406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516" name="Picture 12" descr="SDC111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857232"/>
            <a:ext cx="6979265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Customer</cp:lastModifiedBy>
  <cp:revision>5</cp:revision>
  <dcterms:created xsi:type="dcterms:W3CDTF">2013-02-04T20:24:40Z</dcterms:created>
  <dcterms:modified xsi:type="dcterms:W3CDTF">2014-06-04T08:18:01Z</dcterms:modified>
</cp:coreProperties>
</file>