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B957F-FDB5-4999-A823-6CEF360EBAA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D06E4-E16C-43E0-97DC-BE136A4AF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48407-C05C-4D63-80ED-55F5BEDB7831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48A5A0-87BF-4462-90F4-8A9734D782A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Дидактическая игра</a:t>
            </a:r>
            <a:endParaRPr lang="ru-RU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FF00"/>
                </a:solidFill>
                <a:latin typeface="Franklin Gothic Heavy" pitchFamily="34" charset="0"/>
              </a:rPr>
              <a:t>«Угадай сказку»</a:t>
            </a:r>
            <a:endParaRPr lang="ru-RU" sz="6000" b="1" i="1" dirty="0">
              <a:solidFill>
                <a:srgbClr val="FFFF0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_73517_2abfd355_L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52"/>
            <a:ext cx="3017852" cy="4131824"/>
          </a:xfrm>
        </p:spPr>
      </p:pic>
      <p:pic>
        <p:nvPicPr>
          <p:cNvPr id="5" name="Рисунок 4" descr="iCAUFEUK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48" y="0"/>
            <a:ext cx="3857652" cy="3127826"/>
          </a:xfrm>
          <a:prstGeom prst="rect">
            <a:avLst/>
          </a:prstGeom>
        </p:spPr>
      </p:pic>
      <p:pic>
        <p:nvPicPr>
          <p:cNvPr id="6" name="Рисунок 5" descr="9zdfz951[1]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3143248"/>
            <a:ext cx="3857652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CA447G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14290"/>
            <a:ext cx="3982523" cy="2986892"/>
          </a:xfrm>
        </p:spPr>
      </p:pic>
      <p:pic>
        <p:nvPicPr>
          <p:cNvPr id="5" name="Рисунок 4" descr="iCAO9YGN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85728"/>
            <a:ext cx="4214842" cy="3177017"/>
          </a:xfrm>
          <a:prstGeom prst="rect">
            <a:avLst/>
          </a:prstGeom>
        </p:spPr>
      </p:pic>
      <p:pic>
        <p:nvPicPr>
          <p:cNvPr id="6" name="Рисунок 5" descr="iCAY9YL8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3500419"/>
            <a:ext cx="3805258" cy="3357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CAY41PD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143925" cy="3772710"/>
          </a:xfrm>
        </p:spPr>
      </p:pic>
      <p:pic>
        <p:nvPicPr>
          <p:cNvPr id="5" name="Рисунок 4" descr="c3f3a5619c47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0"/>
            <a:ext cx="5048264" cy="3888741"/>
          </a:xfrm>
          <a:prstGeom prst="rect">
            <a:avLst/>
          </a:prstGeom>
        </p:spPr>
      </p:pic>
      <p:pic>
        <p:nvPicPr>
          <p:cNvPr id="7" name="Рисунок 6" descr="72907845_1301650960_03labl8m41220465486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870839"/>
            <a:ext cx="4371986" cy="2987161"/>
          </a:xfrm>
          <a:prstGeom prst="rect">
            <a:avLst/>
          </a:prstGeom>
        </p:spPr>
      </p:pic>
      <p:pic>
        <p:nvPicPr>
          <p:cNvPr id="8" name="Рисунок 7" descr="Copyofgold_03[1]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3929066"/>
            <a:ext cx="3643338" cy="2732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CAHJA37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671872" cy="2143116"/>
          </a:xfrm>
        </p:spPr>
      </p:pic>
      <p:pic>
        <p:nvPicPr>
          <p:cNvPr id="6" name="Рисунок 5" descr="iCA2ZR4Z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794" y="142852"/>
            <a:ext cx="2643206" cy="2462614"/>
          </a:xfrm>
          <a:prstGeom prst="rect">
            <a:avLst/>
          </a:prstGeom>
        </p:spPr>
      </p:pic>
      <p:pic>
        <p:nvPicPr>
          <p:cNvPr id="8" name="Рисунок 7" descr="iCAH4YGO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1714488"/>
            <a:ext cx="3890990" cy="2714644"/>
          </a:xfrm>
          <a:prstGeom prst="rect">
            <a:avLst/>
          </a:prstGeom>
        </p:spPr>
      </p:pic>
      <p:pic>
        <p:nvPicPr>
          <p:cNvPr id="9" name="Рисунок 8" descr="iCAVTQWE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4527455"/>
            <a:ext cx="4214842" cy="2266045"/>
          </a:xfrm>
          <a:prstGeom prst="rect">
            <a:avLst/>
          </a:prstGeom>
        </p:spPr>
      </p:pic>
      <p:pic>
        <p:nvPicPr>
          <p:cNvPr id="10" name="Рисунок 9" descr="iCA50E98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2066" y="4393389"/>
            <a:ext cx="3286148" cy="2464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[7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90325" y="0"/>
            <a:ext cx="3453675" cy="2629702"/>
          </a:xfrm>
        </p:spPr>
      </p:pic>
      <p:pic>
        <p:nvPicPr>
          <p:cNvPr id="5" name="Рисунок 4" descr="iCA33U15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1" y="3610290"/>
            <a:ext cx="4214842" cy="2982199"/>
          </a:xfrm>
          <a:prstGeom prst="rect">
            <a:avLst/>
          </a:prstGeom>
        </p:spPr>
      </p:pic>
      <p:pic>
        <p:nvPicPr>
          <p:cNvPr id="6" name="Рисунок 5" descr="iCABRB7V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3053950"/>
            <a:ext cx="2786082" cy="3482603"/>
          </a:xfrm>
          <a:prstGeom prst="rect">
            <a:avLst/>
          </a:prstGeom>
        </p:spPr>
      </p:pic>
      <p:pic>
        <p:nvPicPr>
          <p:cNvPr id="7" name="Рисунок 6" descr="iCAEVZOP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4" y="0"/>
            <a:ext cx="2928958" cy="3723252"/>
          </a:xfrm>
          <a:prstGeom prst="rect">
            <a:avLst/>
          </a:prstGeom>
        </p:spPr>
      </p:pic>
      <p:pic>
        <p:nvPicPr>
          <p:cNvPr id="8" name="Рисунок 7" descr="iCAR4C8P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8992" y="571480"/>
            <a:ext cx="2266966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hoca_thumb_l_snegurochka1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52"/>
            <a:ext cx="4071966" cy="4564984"/>
          </a:xfrm>
        </p:spPr>
      </p:pic>
      <p:pic>
        <p:nvPicPr>
          <p:cNvPr id="5" name="Рисунок 4" descr="Марена1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050" y="928671"/>
            <a:ext cx="4186106" cy="5929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18912757_Hudozhnik_E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0"/>
            <a:ext cx="2857500" cy="3762375"/>
          </a:xfrm>
        </p:spPr>
      </p:pic>
      <p:pic>
        <p:nvPicPr>
          <p:cNvPr id="10" name="Рисунок 9" descr="iCAF7U3K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3786190"/>
            <a:ext cx="4095746" cy="3071810"/>
          </a:xfrm>
          <a:prstGeom prst="rect">
            <a:avLst/>
          </a:prstGeom>
        </p:spPr>
      </p:pic>
      <p:pic>
        <p:nvPicPr>
          <p:cNvPr id="11" name="Рисунок 10" descr="iCAJEG0G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285728"/>
            <a:ext cx="2423177" cy="3429024"/>
          </a:xfrm>
          <a:prstGeom prst="rect">
            <a:avLst/>
          </a:prstGeom>
        </p:spPr>
      </p:pic>
      <p:pic>
        <p:nvPicPr>
          <p:cNvPr id="12" name="Рисунок 11" descr="iCAQ594T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64" y="500042"/>
            <a:ext cx="3500462" cy="3191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6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Дидактическая игра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</dc:title>
  <dc:creator>админ</dc:creator>
  <cp:lastModifiedBy>админ</cp:lastModifiedBy>
  <cp:revision>13</cp:revision>
  <dcterms:created xsi:type="dcterms:W3CDTF">2013-12-09T19:09:25Z</dcterms:created>
  <dcterms:modified xsi:type="dcterms:W3CDTF">2013-12-09T21:04:18Z</dcterms:modified>
</cp:coreProperties>
</file>