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5" r:id="rId6"/>
    <p:sldId id="264" r:id="rId7"/>
    <p:sldId id="259" r:id="rId8"/>
    <p:sldId id="262" r:id="rId9"/>
    <p:sldId id="260" r:id="rId10"/>
    <p:sldId id="261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7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6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9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3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5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B104-50CC-4D44-9890-65FC05FF8A2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19B1-A86A-4E1E-8E8B-ABC916DBA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116" y="260648"/>
            <a:ext cx="82897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Составь слово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866" y="5085184"/>
            <a:ext cx="786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Дидактическая игра для старшего дошкольного возраста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011996"/>
            <a:ext cx="6995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ГБДОУ детский сад № 32 </a:t>
            </a:r>
            <a:r>
              <a:rPr lang="ru-RU" sz="2000" dirty="0" err="1" smtClean="0"/>
              <a:t>Колпинский</a:t>
            </a:r>
            <a:r>
              <a:rPr lang="ru-RU" sz="2000" dirty="0" smtClean="0"/>
              <a:t> район </a:t>
            </a:r>
            <a:r>
              <a:rPr lang="ru-RU" sz="2000" dirty="0" err="1" smtClean="0"/>
              <a:t>г.Санкт</a:t>
            </a:r>
            <a:r>
              <a:rPr lang="ru-RU" sz="2000" dirty="0" smtClean="0"/>
              <a:t>-Петербург</a:t>
            </a:r>
          </a:p>
          <a:p>
            <a:r>
              <a:rPr lang="ru-RU" sz="2000" dirty="0" smtClean="0"/>
              <a:t>                        </a:t>
            </a:r>
            <a:r>
              <a:rPr lang="ru-RU" sz="2000" dirty="0" smtClean="0"/>
              <a:t>Воспитател</a:t>
            </a:r>
            <a:r>
              <a:rPr lang="ru-RU" sz="2000" dirty="0"/>
              <a:t>ь</a:t>
            </a:r>
            <a:r>
              <a:rPr lang="ru-RU" sz="2000" dirty="0" smtClean="0"/>
              <a:t> </a:t>
            </a:r>
            <a:r>
              <a:rPr lang="ru-RU" sz="2000" dirty="0" smtClean="0"/>
              <a:t>Соловьёва </a:t>
            </a:r>
            <a:r>
              <a:rPr lang="en-US" sz="2000" dirty="0" smtClean="0"/>
              <a:t>EH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46431" y="2342487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2705" y="2384051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6337" y="234888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deluxehouse.ru/assets/images/555/da4niy_dom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15" y="3347820"/>
            <a:ext cx="1913569" cy="17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8683" y="5229200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5067" y="5229200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8818" y="5229200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745" y="5229200"/>
            <a:ext cx="628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0589" y="5257024"/>
            <a:ext cx="745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9950" y="5217808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0" y="1444094"/>
            <a:ext cx="7620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302 -0.7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36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15591 -0.7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-36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3247 -0.7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36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6389 -0.74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7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3334 -0.7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6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323 -0.73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68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0851" y="5301208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6616" y="5301208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1146" y="5301208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trekhrechie.ru/images/article_image/rak%20shiroko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286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28212 -0.7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35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2448 -0.71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3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4462 -0.7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35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654" y="5085184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031" y="5091033"/>
            <a:ext cx="10038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6251" y="5131978"/>
            <a:ext cx="832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493" y="5229200"/>
            <a:ext cx="774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www.art-pen.ru/wp-content/uploads/2011/09/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62" y="221493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4341 -0.6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3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12691 -0.67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3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38 -0.6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-34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55087 -0.69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-34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213677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213676"/>
            <a:ext cx="10038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213677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2433" y="522149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img0.liveinternet.ru/images/attach/c/4/82/22/82022184_rechn_ruy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30856"/>
            <a:ext cx="4163472" cy="28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9497 -0.6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3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15782 -0.6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3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14514 -0.6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34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0555 -0.69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34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238" y="5157192"/>
            <a:ext cx="692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4916" y="5157192"/>
            <a:ext cx="832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0789" y="5157192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7155" y="5157192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world-weapons.ru/wp-content/uploads/2013/03/tank-i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81" y="1471429"/>
            <a:ext cx="6661016" cy="36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4983 -0.7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3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20625 -0.7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12343 -0.7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3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0208 -0.7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3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173161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5143104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6173" y="5173160"/>
            <a:ext cx="745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131712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115621"/>
            <a:ext cx="8306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www.kukla-mia.ru/image/data/%D1%81%D1%82%D0%B0%D1%82%D1%8C%D0%B8/13101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6" y="1558702"/>
            <a:ext cx="3509968" cy="38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7657 -0.7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36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9531 -0.7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3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0799 -0.734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67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14775 -0.730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365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5035 -0.73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3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1787" y="5235624"/>
            <a:ext cx="728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261938"/>
            <a:ext cx="745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221382"/>
            <a:ext cx="1080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251" y="5235624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221381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modnie-sumki.com/image/cache/data/%D0%96%D0%B5%D0%BD%D1%81%D0%BA%D0%B8%D0%B5%20%D1%81%D1%83%D0%BC%D0%BA%D0%B8/%D0%BB%D1%83%D0%B8%20%D0%B2%D0%B8%D1%82%D0%BE%D0%BD/%D0%BC%D0%BE%D0%B4%D0%BD%D1%8B%D0%B5%20%D1%81%D1%83%D0%BC%D0%BA%D0%B8%20%D1%84%D0%BE%D1%82%D0%BE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55" y="1791606"/>
            <a:ext cx="3613326" cy="36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7968 -0.7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3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9826 -0.71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35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7969 -0.7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35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9531 -0.7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3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36528 -0.7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3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101153"/>
            <a:ext cx="628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1738" y="5101152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1799" y="5096615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6916" y="5101153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9646" y="5101153"/>
            <a:ext cx="692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4601" y="5096612"/>
            <a:ext cx="85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2" y="1916832"/>
            <a:ext cx="5645733" cy="31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503 -0.6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50989 -0.67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3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7291 -0.6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3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22586 -0.6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3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20278 -0.6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337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1724 -0.67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3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.fl.ru/users/LuMor/upload/f_49d49f445bd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72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795" y="5431757"/>
            <a:ext cx="768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4040" y="5446387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320" y="5431757"/>
            <a:ext cx="1104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3139" y="5431757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0112" y="5431756"/>
            <a:ext cx="76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0834 -0.7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2106 L -0.22986 -0.72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-37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00556 -0.72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36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2847 -0.72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36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1302 -0.7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363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15</cp:revision>
  <cp:lastPrinted>2014-08-08T12:07:24Z</cp:lastPrinted>
  <dcterms:created xsi:type="dcterms:W3CDTF">2014-08-03T06:46:54Z</dcterms:created>
  <dcterms:modified xsi:type="dcterms:W3CDTF">2014-08-21T09:29:39Z</dcterms:modified>
</cp:coreProperties>
</file>