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7" r:id="rId4"/>
    <p:sldId id="270" r:id="rId5"/>
    <p:sldId id="258" r:id="rId6"/>
    <p:sldId id="263" r:id="rId7"/>
    <p:sldId id="268" r:id="rId8"/>
    <p:sldId id="271" r:id="rId9"/>
    <p:sldId id="264" r:id="rId10"/>
    <p:sldId id="260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1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3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3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8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8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9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1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6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1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3DBB9-AE5E-4E64-A7C7-96B048CA6C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C0075-8342-4A3A-9F15-474873CC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60606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Здравствуй </a:t>
            </a:r>
          </a:p>
          <a:p>
            <a:pPr algn="ctr"/>
            <a:r>
              <a:rPr lang="ru-RU" sz="6000" dirty="0" smtClean="0"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Школа!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5301208"/>
            <a:ext cx="261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педагог </a:t>
            </a:r>
          </a:p>
          <a:p>
            <a:r>
              <a:rPr lang="ru-RU" dirty="0"/>
              <a:t>н</a:t>
            </a:r>
            <a:r>
              <a:rPr lang="ru-RU" dirty="0" smtClean="0"/>
              <a:t>ач. школы –дет. сада </a:t>
            </a:r>
          </a:p>
          <a:p>
            <a:r>
              <a:rPr lang="ru-RU" dirty="0" smtClean="0"/>
              <a:t>№662</a:t>
            </a:r>
          </a:p>
          <a:p>
            <a:r>
              <a:rPr lang="ru-RU" b="1" dirty="0" smtClean="0"/>
              <a:t>Веселкова Л.А.</a:t>
            </a:r>
            <a:endParaRPr lang="ru-RU" b="1" dirty="0"/>
          </a:p>
        </p:txBody>
      </p:sp>
      <p:pic>
        <p:nvPicPr>
          <p:cNvPr id="1026" name="Picture 2" descr="C:\Users\Люда\Desktop\256390_thumb_gi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0" l="575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2416"/>
            <a:ext cx="347923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08720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Если сделали в тетрадке</a:t>
            </a:r>
          </a:p>
          <a:p>
            <a:r>
              <a:rPr lang="ru-RU" sz="4000" b="1" dirty="0" smtClean="0"/>
              <a:t>Вы ошибки и помарки</a:t>
            </a:r>
          </a:p>
          <a:p>
            <a:r>
              <a:rPr lang="ru-RU" sz="4000" b="1" dirty="0" smtClean="0"/>
              <a:t>Иль испачкалась картинка,</a:t>
            </a:r>
          </a:p>
          <a:p>
            <a:r>
              <a:rPr lang="ru-RU" sz="4000" b="1" dirty="0" smtClean="0"/>
              <a:t>Лишний штрих сотрет...</a:t>
            </a:r>
            <a:endParaRPr lang="ru-RU" sz="4000" b="1" dirty="0"/>
          </a:p>
        </p:txBody>
      </p:sp>
      <p:pic>
        <p:nvPicPr>
          <p:cNvPr id="3075" name="Picture 3" descr="C:\Users\Люда\Desktop\школа\1912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67" b="81167" l="4667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3203848" y="1772816"/>
            <a:ext cx="594015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6318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Пишем ей в тетрадку</a:t>
            </a:r>
            <a:b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Буквы по порядку.</a:t>
            </a:r>
            <a:b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Очень нужная нам  штучка,</a:t>
            </a:r>
            <a:b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А зовётся </a:t>
            </a:r>
            <a:r>
              <a:rPr lang="ru-RU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просто</a:t>
            </a:r>
            <a:r>
              <a:rPr lang="en-US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ru-RU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Люда\Desktop\школа\ручк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7000" l="1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941543"/>
            <a:ext cx="7776864" cy="156966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lvl="0"/>
            <a:r>
              <a:rPr lang="ru-RU" sz="9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</a:t>
            </a:r>
            <a:r>
              <a:rPr lang="ru-RU" sz="9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Молодцы</a:t>
            </a:r>
            <a:r>
              <a:rPr lang="ru-RU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4868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43" b="85429" l="15000" r="8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26373"/>
            <a:ext cx="43651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611560" y="620688"/>
            <a:ext cx="6312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Я люблю прямоту, и сама прямая,</a:t>
            </a:r>
          </a:p>
          <a:p>
            <a:r>
              <a:rPr lang="ru-RU" sz="4000" b="1" dirty="0" smtClean="0"/>
              <a:t>Сделать ровную черту всем я помогаю</a:t>
            </a:r>
            <a:endParaRPr lang="ru-RU" sz="4000" b="1" dirty="0"/>
          </a:p>
        </p:txBody>
      </p:sp>
      <p:pic>
        <p:nvPicPr>
          <p:cNvPr id="1026" name="Picture 2" descr="C:\Users\Люда\Desktop\школа\210140_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7083" l="125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481" r="-2361" b="-13732"/>
          <a:stretch/>
        </p:blipFill>
        <p:spPr bwMode="auto">
          <a:xfrm>
            <a:off x="3605950" y="2579427"/>
            <a:ext cx="5538049" cy="421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8" y="530781"/>
            <a:ext cx="7136789" cy="312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4087300" y="2506606"/>
            <a:ext cx="4572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7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Мне с ним нравится играть:</a:t>
            </a:r>
          </a:p>
          <a:p>
            <a:r>
              <a:rPr lang="ru-RU" sz="4000" b="1" dirty="0"/>
              <a:t>Прыгать, бегать, догонять!</a:t>
            </a:r>
          </a:p>
          <a:p>
            <a:r>
              <a:rPr lang="ru-RU" sz="4000" b="1" dirty="0"/>
              <a:t>Что за шарик резво скачет? -</a:t>
            </a:r>
          </a:p>
          <a:p>
            <a:r>
              <a:rPr lang="ru-RU" sz="4000" b="1" dirty="0"/>
              <a:t>Это мой любимый... </a:t>
            </a:r>
          </a:p>
        </p:txBody>
      </p:sp>
      <p:pic>
        <p:nvPicPr>
          <p:cNvPr id="4098" name="Picture 2" descr="C:\Users\Люда\Desktop\мяч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996952"/>
            <a:ext cx="399644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6678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</a:rPr>
              <a:t>Вот готов рисунок наш.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</a:rPr>
              <a:t>Потрудился карандаш.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</a:rPr>
              <a:t>Но ему нужна починка.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</a:rPr>
              <a:t>Точит карандаш..</a:t>
            </a:r>
          </a:p>
        </p:txBody>
      </p:sp>
      <p:pic>
        <p:nvPicPr>
          <p:cNvPr id="2050" name="Picture 2" descr="C:\Users\Люда\Desktop\школа\00000006503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3" t="10853" r="4743" b="12196"/>
          <a:stretch/>
        </p:blipFill>
        <p:spPr bwMode="auto">
          <a:xfrm>
            <a:off x="4572000" y="2483893"/>
            <a:ext cx="4286250" cy="36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Если ты его отточишь — </a:t>
            </a:r>
            <a:br>
              <a:rPr lang="ru-RU" sz="4000" b="1" dirty="0" smtClean="0"/>
            </a:br>
            <a:r>
              <a:rPr lang="ru-RU" sz="4000" b="1" dirty="0" smtClean="0"/>
              <a:t>Нарисуешь все, что хочешь! </a:t>
            </a:r>
            <a:br>
              <a:rPr lang="ru-RU" sz="4000" b="1" dirty="0" smtClean="0"/>
            </a:br>
            <a:r>
              <a:rPr lang="ru-RU" sz="4000" b="1" dirty="0" smtClean="0"/>
              <a:t>Солнце, море, горы, пляж. </a:t>
            </a:r>
            <a:br>
              <a:rPr lang="ru-RU" sz="4000" b="1" dirty="0" smtClean="0"/>
            </a:br>
            <a:r>
              <a:rPr lang="ru-RU" sz="4000" b="1" dirty="0" smtClean="0"/>
              <a:t>Что же это? ...</a:t>
            </a:r>
            <a:endParaRPr lang="ru-RU" sz="4000" b="1" dirty="0"/>
          </a:p>
        </p:txBody>
      </p:sp>
      <p:pic>
        <p:nvPicPr>
          <p:cNvPr id="4098" name="Picture 2" descr="C:\Users\Люда\Desktop\школа\karandash 4ernobeli-500x5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00" l="10200" r="5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1612"/>
            <a:ext cx="4752528" cy="471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5472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cs typeface="Times New Roman" pitchFamily="18" charset="0"/>
              </a:rPr>
              <a:t>Он заданья нам дает,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cs typeface="Times New Roman" pitchFamily="18" charset="0"/>
              </a:rPr>
              <a:t>Нас учить не устает,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cs typeface="Times New Roman" pitchFamily="18" charset="0"/>
              </a:rPr>
              <a:t>Помогает нам волшебник,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cs typeface="Times New Roman" pitchFamily="18" charset="0"/>
              </a:rPr>
              <a:t>Наш товарищ, наш... </a:t>
            </a:r>
          </a:p>
        </p:txBody>
      </p:sp>
      <p:pic>
        <p:nvPicPr>
          <p:cNvPr id="1026" name="Picture 2" descr="C:\Users\Люда\Desktop\школа\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000">
            <a:off x="4769584" y="1752319"/>
            <a:ext cx="3337133" cy="45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930" y="476672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Толстый он</a:t>
            </a:r>
          </a:p>
          <a:p>
            <a:r>
              <a:rPr lang="ru-RU" sz="4000" b="1" dirty="0"/>
              <a:t>И косолапый,</a:t>
            </a:r>
          </a:p>
          <a:p>
            <a:r>
              <a:rPr lang="ru-RU" sz="4000" b="1" dirty="0"/>
              <a:t>У него</a:t>
            </a:r>
          </a:p>
          <a:p>
            <a:r>
              <a:rPr lang="ru-RU" sz="4000" b="1" dirty="0"/>
              <a:t>Большие лапы,</a:t>
            </a:r>
          </a:p>
          <a:p>
            <a:r>
              <a:rPr lang="ru-RU" sz="4000" b="1" dirty="0"/>
              <a:t>Сделаны они из плюша.</a:t>
            </a:r>
            <a:br>
              <a:rPr lang="ru-RU" sz="4000" b="1" dirty="0"/>
            </a:br>
            <a:r>
              <a:rPr lang="ru-RU" sz="4000" b="1" dirty="0"/>
              <a:t>Мыть его нельзя под душем.</a:t>
            </a:r>
          </a:p>
        </p:txBody>
      </p:sp>
      <p:pic>
        <p:nvPicPr>
          <p:cNvPr id="3074" name="Picture 2" descr="C:\Users\Люда\Desktop\школа\тедди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82" y="1772816"/>
            <a:ext cx="3576998" cy="44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8584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Посмотрите на меня —</a:t>
            </a:r>
          </a:p>
          <a:p>
            <a:r>
              <a:rPr lang="ru-RU" sz="3200" b="1" dirty="0" smtClean="0"/>
              <a:t>Сбоку у меня поля,</a:t>
            </a:r>
          </a:p>
          <a:p>
            <a:r>
              <a:rPr lang="ru-RU" sz="3200" b="1" dirty="0" smtClean="0"/>
              <a:t>Для задачек будут, детки,</a:t>
            </a:r>
          </a:p>
          <a:p>
            <a:r>
              <a:rPr lang="ru-RU" sz="3200" b="1" dirty="0" smtClean="0"/>
              <a:t>На моих страницах клетки,</a:t>
            </a:r>
          </a:p>
          <a:p>
            <a:r>
              <a:rPr lang="ru-RU" sz="3200" b="1" dirty="0" smtClean="0"/>
              <a:t>А для разных упражнений,</a:t>
            </a:r>
          </a:p>
          <a:p>
            <a:r>
              <a:rPr lang="ru-RU" sz="3200" b="1" dirty="0" smtClean="0"/>
              <a:t>Я — в линейку, без сомнений.</a:t>
            </a:r>
          </a:p>
          <a:p>
            <a:r>
              <a:rPr lang="ru-RU" sz="3200" b="1" dirty="0" smtClean="0"/>
              <a:t>Это — лёгкая загадка:</a:t>
            </a:r>
          </a:p>
          <a:p>
            <a:r>
              <a:rPr lang="ru-RU" sz="3200" b="1" dirty="0" smtClean="0"/>
              <a:t>Каждый знает, я — ... .</a:t>
            </a:r>
            <a:endParaRPr lang="ru-RU" sz="3200" b="1" dirty="0"/>
          </a:p>
        </p:txBody>
      </p:sp>
      <p:pic>
        <p:nvPicPr>
          <p:cNvPr id="5122" name="Picture 2" descr="C:\Users\Люда\Desktop\школа\2539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584"/>
            <a:ext cx="3384376" cy="403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0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176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Люда</cp:lastModifiedBy>
  <cp:revision>25</cp:revision>
  <dcterms:created xsi:type="dcterms:W3CDTF">2014-04-30T05:42:45Z</dcterms:created>
  <dcterms:modified xsi:type="dcterms:W3CDTF">2014-09-27T10:50:55Z</dcterms:modified>
</cp:coreProperties>
</file>