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72" r:id="rId5"/>
    <p:sldId id="273" r:id="rId6"/>
    <p:sldId id="271" r:id="rId7"/>
    <p:sldId id="259" r:id="rId8"/>
    <p:sldId id="263" r:id="rId9"/>
    <p:sldId id="264" r:id="rId10"/>
    <p:sldId id="266" r:id="rId11"/>
    <p:sldId id="267" r:id="rId12"/>
    <p:sldId id="275" r:id="rId13"/>
    <p:sldId id="269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9FE"/>
    <a:srgbClr val="CCEC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2" autoAdjust="0"/>
    <p:restoredTop sz="86482" autoAdjust="0"/>
  </p:normalViewPr>
  <p:slideViewPr>
    <p:cSldViewPr>
      <p:cViewPr>
        <p:scale>
          <a:sx n="50" d="100"/>
          <a:sy n="50" d="100"/>
        </p:scale>
        <p:origin x="-218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8062912" cy="23762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познавательного интереса младших дошкольников через проектную деятельность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проект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«Волшебная капелька»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latin typeface="Bookman Old Style" pitchFamily="18" charset="0"/>
              </a:rPr>
              <a:t>(2 младшая группа)</a:t>
            </a:r>
          </a:p>
          <a:p>
            <a:pPr algn="ctr"/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lvl="0"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Миронова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Екатерина Анатольевна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д/с № 30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294848"/>
            <a:ext cx="1590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Арзамас,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7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16824" cy="785242"/>
          </a:xfrm>
        </p:spPr>
        <p:txBody>
          <a:bodyPr/>
          <a:lstStyle/>
          <a:p>
            <a:r>
              <a:rPr lang="ru-RU" sz="3200" b="1" i="1" dirty="0" smtClean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«Беседа об обитателях воды»</a:t>
            </a:r>
            <a:endParaRPr lang="ru-RU" sz="3200" dirty="0">
              <a:ln w="635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6" name="Picture 2" descr="C:\Users\Волна\Desktop\фото для метод.объед\201410160902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577"/>
          <a:stretch/>
        </p:blipFill>
        <p:spPr bwMode="auto">
          <a:xfrm>
            <a:off x="467544" y="1196752"/>
            <a:ext cx="4059943" cy="228371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олна\Desktop\фото для метод.объед\201410160902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r="11144"/>
          <a:stretch/>
        </p:blipFill>
        <p:spPr bwMode="auto">
          <a:xfrm>
            <a:off x="4648199" y="2780928"/>
            <a:ext cx="3429001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576064"/>
          </a:xfrm>
        </p:spPr>
        <p:txBody>
          <a:bodyPr/>
          <a:lstStyle/>
          <a:p>
            <a:r>
              <a:rPr lang="ru-RU" sz="3200" b="1" i="1" dirty="0" smtClean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«Воздух под водой»</a:t>
            </a:r>
            <a:endParaRPr lang="ru-RU" sz="3200" dirty="0">
              <a:ln w="635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Объект 3" descr="D:\Для садика МОЕ\ФОТО ДЕТЕЙ\фото эксперинты\DSC079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9421"/>
            <a:ext cx="266429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ля садика МОЕ\ФОТО ДЕТЕЙ\фото эксперинты\DSC079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11" y="1131429"/>
            <a:ext cx="244827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3139058"/>
            <a:ext cx="787025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i="1" dirty="0" smtClean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«Окрашивание воды»</a:t>
            </a:r>
            <a:endParaRPr lang="ru-RU" sz="3200" dirty="0">
              <a:ln w="635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Объект 3" descr="D:\Для садика МОЕ\ФОТО ДЕТЕЙ\фото эксперинты\DSC0796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86637"/>
            <a:ext cx="2930946" cy="207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Для садика МОЕ\ФОТО ДЕТЕЙ\фото эксперинты\DSC079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2952328" cy="200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0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39136" cy="63408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51942" y="6182456"/>
            <a:ext cx="50405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Волна\Desktop\20141013161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7" y="1529267"/>
            <a:ext cx="3633331" cy="20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олна\Desktop\фото для метод.объед\201410161042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9"/>
          <a:stretch/>
        </p:blipFill>
        <p:spPr bwMode="auto">
          <a:xfrm>
            <a:off x="5214942" y="1500174"/>
            <a:ext cx="310018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олна\Desktop\фото для метод.объед\2014101716583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2942705" cy="16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Итог: выпуск </a:t>
            </a:r>
            <a:r>
              <a:rPr lang="ru-RU" sz="3600" b="1" i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</a:t>
            </a:r>
            <a:br>
              <a:rPr lang="ru-RU" sz="3600" b="1" i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Сбережём </a:t>
            </a:r>
            <a:r>
              <a:rPr lang="ru-RU" sz="3600" b="1" i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голубую планету»</a:t>
            </a:r>
            <a:endParaRPr lang="ru-RU" dirty="0"/>
          </a:p>
        </p:txBody>
      </p:sp>
      <p:pic>
        <p:nvPicPr>
          <p:cNvPr id="1026" name="Picture 2" descr="C:\Users\Волна\Desktop\20141004202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80272"/>
            <a:ext cx="3096344" cy="1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олна\Desktop\фото для метод.объед\201410160858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r="27805"/>
          <a:stretch/>
        </p:blipFill>
        <p:spPr bwMode="auto">
          <a:xfrm>
            <a:off x="539552" y="1556792"/>
            <a:ext cx="20531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68027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Комплексное занятие «Такая разная вода»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8610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проекта родителям</a:t>
            </a:r>
            <a:endParaRPr lang="ru-RU" dirty="0"/>
          </a:p>
        </p:txBody>
      </p:sp>
      <p:pic>
        <p:nvPicPr>
          <p:cNvPr id="5" name="Picture 2" descr="C:\Users\Волна\Desktop\Новая папка\20141020163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45" y="3664819"/>
            <a:ext cx="2781123" cy="15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Пополнять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пространственную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расширить картотеку опытов;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перспективный план на год по экспериментированию для детей второй младшей группы;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Систематизировать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по данной теме и  представить его в рамках педагогического сообщества.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876800" y="3284984"/>
            <a:ext cx="4267200" cy="1152525"/>
          </a:xfrm>
        </p:spPr>
        <p:txBody>
          <a:bodyPr rtlCol="0" anchorCtr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 внимание</a:t>
            </a:r>
          </a:p>
        </p:txBody>
      </p:sp>
      <p:pic>
        <p:nvPicPr>
          <p:cNvPr id="16387" name="Picture 3" descr="C:\Documents and Settings\Семья Плаховых\Мои документы\Мои рисунки\938d3c18e4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5943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04800" y="2286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ТВОРЧЕСКИХ УСПЕХОВ И ЗДОРОВЬЯ!</a:t>
            </a:r>
            <a:r>
              <a:rPr lang="ru-RU" altLang="ru-RU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i="1">
              <a:solidFill>
                <a:srgbClr val="FF0000"/>
              </a:solidFill>
            </a:endParaRPr>
          </a:p>
        </p:txBody>
      </p:sp>
      <p:pic>
        <p:nvPicPr>
          <p:cNvPr id="3074" name="Picture 2" descr="D:\Для садика МОЕ\2 младшая группа\ФОТО ДЕТЕЙ\старое фото\DSC07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 bwMode="auto">
          <a:xfrm>
            <a:off x="611560" y="2060848"/>
            <a:ext cx="3287819" cy="2653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345" y="548680"/>
            <a:ext cx="7560840" cy="432048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212976"/>
            <a:ext cx="5510758" cy="14401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«Ребенок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познает объект в ходе практической деятельности с ним…   А овладение  способами практического взаимодействия с окружающей средой обеспечивает мировидения ребенка»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Поддьяков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А.И.Савенков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368802"/>
            <a:ext cx="5526360" cy="1464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 – самое благоприятное время для сенсорного и познавательного развития, для накопления представлений об окружающем мире и для развития восприятия ребёнка, совершенствования его органов чувств.</a:t>
            </a:r>
          </a:p>
        </p:txBody>
      </p:sp>
      <p:pic>
        <p:nvPicPr>
          <p:cNvPr id="4098" name="Picture 2" descr="D:\Для садика МОЕ\2 младшая группа\ФОТО ДЕТЕЙ\март 2014\DSC07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45" y="1988840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272" y="2109501"/>
            <a:ext cx="8515200" cy="41764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детей в процессе опытно – экспериментальной деятельности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свойствами воды,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значением в природе;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дошкольников к окружающей среде, удовлетворять детскую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познавательные способности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сопоставлять факты и выводы из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рассуждений, использовать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практической деятельности, игровой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поддержанию стремления детей активно вступать в познавательное общение, высказывать своё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выполнения правил техники безопасности при проведении опытов и экспериментов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262841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«Волшебная капелька»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(возраст детей 3-4 года)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86171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воспитатель,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воспитанники, родители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118" y="3789040"/>
            <a:ext cx="8013576" cy="93610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значимость: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 может быть использован педагогами дошкольных общеобразовательных учреждений, педагогами дополнительного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этап –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подготовительный;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этап – организационный;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этап – заключительный.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2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проявляют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устойчивый познавательный интерес к экспериментированию;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Выдвигают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гипотезы, предположения, способы их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Делают попытки планировать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предстоящую деятельность; осознанно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 и материалы для самостоятельной деятельности в соответствии с их качествами, свойствами и назначением;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Проявляют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инициативу и творчество в решении поставленных задач;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диалоге со взрослыми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поясняют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деятельности,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делают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</a:p>
        </p:txBody>
      </p:sp>
    </p:spTree>
    <p:extLst>
      <p:ext uri="{BB962C8B-B14F-4D97-AF65-F5344CB8AC3E}">
        <p14:creationId xmlns:p14="http://schemas.microsoft.com/office/powerpoint/2010/main" val="37249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деятельности по этапам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4726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1этап - подготовительный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научной и методической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литературы.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актуальности, проблемы, цели. 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перспективного плана работы с детьми, родителями.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Подборка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опытов с описанием проведения. 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детского экспериментирования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организация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развивающей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среды, подбор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оборудования для проведения опытов.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 этап - организационный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перспективного плана работы с  детьми и родителями.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Работа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детьми:</a:t>
            </a:r>
          </a:p>
          <a:p>
            <a:pPr lvl="1"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ситуации,  опыты, эксперименты,  экспериментирование на прогулке, индивидуальная работа с детьми, самостоятельная экспериментальная деятельность, дидактические игры, подвижные игры, труд в природе и  в уголке природы, чтение художественной литературы, беседы, просмотр презентаций, мультфильмов.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Работа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родителями: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Анкетирование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родительские собрания, консультации, информационные буклеты, беседы,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этап- заключительный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результатов: наблюдение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беседы, проведение диагностических ситуаций с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151942" y="6182456"/>
            <a:ext cx="50405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/>
          <a:lstStyle/>
          <a:p>
            <a:r>
              <a:rPr lang="ru-RU" sz="1800" b="1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реализации проекта: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671994"/>
              </p:ext>
            </p:extLst>
          </p:nvPr>
        </p:nvGraphicFramePr>
        <p:xfrm>
          <a:off x="172902" y="661769"/>
          <a:ext cx="8784976" cy="55375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85665"/>
                <a:gridCol w="732081"/>
                <a:gridCol w="4392488"/>
                <a:gridCol w="3074742"/>
              </a:tblGrid>
              <a:tr h="289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Совместная деятельность с детьми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родителями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</a:tr>
              <a:tr h="1396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обучающая ситуация: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дать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о том, что вода – источник жизни, и все живое на земле пьет воду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«Вода-грунт»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том, что вода необходима для животных, птиц, рыб, растений и людей, без нее нельзя жить.</a:t>
                      </a: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Стендовая информация: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«Игра или   экспериментирование». Цель: рассказать родителям о роли экспериментирования для развития дошкольников.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Привлекать родителей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 пополнению среды группы (уголка экспериментирования).</a:t>
                      </a:r>
                    </a:p>
                  </a:txBody>
                  <a:tcPr marL="46358" marR="46358" marT="0" marB="0"/>
                </a:tc>
              </a:tr>
              <a:tr h="9540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«В воде не тонет». Дать представление о том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что дерево в воде не тонет, а камень тонет.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«Снег (лед) –вода». Дать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о том, что вода может быть не только жидкой, но и твердой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«Окрашивание воды». Познакомить детей с таким свойством воды, как способность окрашиваться. </a:t>
                      </a:r>
                      <a:endParaRPr lang="ru-RU" sz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х/л «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избушка».</a:t>
                      </a: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«Чего нельзя и что нужно делать для поддержания интереса детей к познавательному экспериментированию».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дома с детьми: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такие учёные; что такое эксперимент.</a:t>
                      </a:r>
                    </a:p>
                  </a:txBody>
                  <a:tcPr marL="46358" marR="46358" marT="0" marB="0"/>
                </a:tc>
              </a:tr>
              <a:tr h="117609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«Впитывание воды в губку». Дать представление о том, что вода имеет свойство впитываться.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трубочками «Воздух под водой». Понаблюдать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тем, что происходит с водой когда в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нее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поступает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«Знакомство с обитателями воды». Познакомить детей с обитателями воды.</a:t>
                      </a:r>
                      <a:endParaRPr lang="ru-R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детского экспериментирования в домашних условиях».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Памятка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«Как организовать в домашних условиях мини-лабораторию?»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</a:tr>
              <a:tr h="1116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занятие  «Такая разная вода».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обобщить знания детей 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свойствах воды.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 семейных плакатов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«Сбережем голубую планету».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Родительское собрание: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показ презентации «Юные экспериментаторы».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358" marR="46358" marT="0" marB="0"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51942" y="6182456"/>
            <a:ext cx="50405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060848"/>
            <a:ext cx="7563771" cy="26436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33265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детского экспериментирования: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развивающей среды, подбор оборудования для проведения опытов.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51942" y="6182456"/>
            <a:ext cx="50405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олна\Desktop\20141013163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5" y="1556792"/>
            <a:ext cx="4211960" cy="23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олна\Desktop\20141013161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34" y="2348880"/>
            <a:ext cx="4207234" cy="23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3" y="4149080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Уголок экспериментирования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27132" y="4756502"/>
            <a:ext cx="413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Стенд для информации родителям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3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«Вода – грунт»</a:t>
            </a:r>
            <a:endParaRPr lang="ru-RU" sz="36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Для садика МОЕ\ФОТО ДЕТЕЙ\фото эксперинты\DSC079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80831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ля садика МОЕ\ФОТО ДЕТЕЙ\фото эксперинты\DSC079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1052736"/>
            <a:ext cx="288032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55973" y="3133725"/>
            <a:ext cx="7224886" cy="5760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i="1" dirty="0" smtClean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«Снег (лед) - вода»</a:t>
            </a:r>
            <a:endParaRPr lang="ru-RU" sz="3200" dirty="0">
              <a:ln w="635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Объект 3" descr="D:\Для садика МОЕ\ФОТО ДЕТЕЙ\фото эксперинты\DSC0792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266429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Для садика МОЕ\ФОТО ДЕТЕЙ\фото эксперинты\DSC079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10" y="4005065"/>
            <a:ext cx="2863974" cy="196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4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355160" cy="778098"/>
          </a:xfrm>
        </p:spPr>
        <p:txBody>
          <a:bodyPr/>
          <a:lstStyle/>
          <a:p>
            <a:r>
              <a:rPr lang="ru-RU" sz="3200" b="1" i="1" dirty="0" smtClean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«В воде не тонет»</a:t>
            </a:r>
            <a:endParaRPr lang="ru-RU" sz="3200" dirty="0">
              <a:ln w="635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Объект 3" descr="C:\Users\Волна\Desktop\ОПЫТЫ с детьми\DSC0797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096344" cy="243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Волна\Desktop\ОПЫТЫ с детьми\DSC079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Волна\Desktop\ОПЫТЫ с детьми\DSC079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528392" cy="252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94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водный</Template>
  <TotalTime>524</TotalTime>
  <Words>903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Презентация PowerPoint</vt:lpstr>
      <vt:lpstr>Актуальность</vt:lpstr>
      <vt:lpstr>Презентация PowerPoint</vt:lpstr>
      <vt:lpstr>Презентация PowerPoint</vt:lpstr>
      <vt:lpstr>Содержание деятельности по этапам</vt:lpstr>
      <vt:lpstr>Перспективный план реализации проекта:</vt:lpstr>
      <vt:lpstr>Презентация PowerPoint</vt:lpstr>
      <vt:lpstr>Наблюдение «Вода – грунт»</vt:lpstr>
      <vt:lpstr> Эксперимент «В воде не тонет»</vt:lpstr>
      <vt:lpstr> «Беседа об обитателях воды»</vt:lpstr>
      <vt:lpstr>Эксперимент «Воздух под водой»</vt:lpstr>
      <vt:lpstr>Взаимодействие с родителями</vt:lpstr>
      <vt:lpstr>Итог: выпуск рисунков  «Сбережём голубую планету»</vt:lpstr>
      <vt:lpstr>Презентация PowerPoint</vt:lpstr>
      <vt:lpstr>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интересов и познавательных действий ребёнка в различных видах деятельности в контексте ФГОС</dc:title>
  <dc:creator>Волна</dc:creator>
  <cp:lastModifiedBy>Волна</cp:lastModifiedBy>
  <cp:revision>43</cp:revision>
  <dcterms:created xsi:type="dcterms:W3CDTF">2014-10-04T16:07:22Z</dcterms:created>
  <dcterms:modified xsi:type="dcterms:W3CDTF">2014-10-20T18:26:50Z</dcterms:modified>
</cp:coreProperties>
</file>