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3909-4683-4CCC-86F2-15910DE1FE36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A65CA8F-3E88-43CE-9FD0-13760C2AE5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3909-4683-4CCC-86F2-15910DE1FE36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CA8F-3E88-43CE-9FD0-13760C2AE5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3909-4683-4CCC-86F2-15910DE1FE36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CA8F-3E88-43CE-9FD0-13760C2AE5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3909-4683-4CCC-86F2-15910DE1FE36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A65CA8F-3E88-43CE-9FD0-13760C2AE5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3909-4683-4CCC-86F2-15910DE1FE36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CA8F-3E88-43CE-9FD0-13760C2AE54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3909-4683-4CCC-86F2-15910DE1FE36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CA8F-3E88-43CE-9FD0-13760C2AE5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3909-4683-4CCC-86F2-15910DE1FE36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A65CA8F-3E88-43CE-9FD0-13760C2AE54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3909-4683-4CCC-86F2-15910DE1FE36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CA8F-3E88-43CE-9FD0-13760C2AE5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3909-4683-4CCC-86F2-15910DE1FE36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CA8F-3E88-43CE-9FD0-13760C2AE5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3909-4683-4CCC-86F2-15910DE1FE36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CA8F-3E88-43CE-9FD0-13760C2AE5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3909-4683-4CCC-86F2-15910DE1FE36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CA8F-3E88-43CE-9FD0-13760C2AE54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89B3909-4683-4CCC-86F2-15910DE1FE36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A65CA8F-3E88-43CE-9FD0-13760C2AE54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45224"/>
            <a:ext cx="8458200" cy="1222375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Д/С №6 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Воспитатель: Корнева ИРИНА Юрьевна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412776"/>
            <a:ext cx="8458200" cy="914400"/>
          </a:xfrm>
        </p:spPr>
        <p:txBody>
          <a:bodyPr>
            <a:noAutofit/>
          </a:bodyPr>
          <a:lstStyle/>
          <a:p>
            <a:r>
              <a:rPr lang="ru-RU" sz="5400" b="1" i="1" u="sng" dirty="0" smtClean="0">
                <a:latin typeface="Adventure" pitchFamily="2" charset="0"/>
              </a:rPr>
              <a:t>Святочная неделя - Колядуем с детьми </a:t>
            </a:r>
            <a:endParaRPr lang="ru-RU" sz="5400" b="1" i="1" u="sng" dirty="0">
              <a:latin typeface="Adventure" pitchFamily="2" charset="0"/>
            </a:endParaRPr>
          </a:p>
        </p:txBody>
      </p:sp>
      <p:pic>
        <p:nvPicPr>
          <p:cNvPr id="9218" name="Picture 2" descr="C:\Users\Корневы\Desktop\SSM108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0897">
            <a:off x="248924" y="2612885"/>
            <a:ext cx="2624624" cy="19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Корневы\Desktop\SSM108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9773">
            <a:off x="2587882" y="2457428"/>
            <a:ext cx="2719590" cy="203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Корневы\Desktop\SSM108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9586">
            <a:off x="5145061" y="2445115"/>
            <a:ext cx="1757674" cy="234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Корневы\Desktop\SSM1087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8330">
            <a:off x="6090817" y="3723044"/>
            <a:ext cx="2514459" cy="188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56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0000">
        <p14:honeycomb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696" y="1412776"/>
            <a:ext cx="86868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Коляда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, коляда,</a:t>
            </a:r>
          </a:p>
          <a:p>
            <a:pPr marL="0" indent="0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Открываем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все дома,</a:t>
            </a:r>
          </a:p>
          <a:p>
            <a:pPr marL="0" indent="0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Все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окошки,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сундучки,</a:t>
            </a:r>
          </a:p>
          <a:p>
            <a:pPr marL="0" indent="0">
              <a:buNone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Даём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конфет и пирожки,</a:t>
            </a:r>
          </a:p>
          <a:p>
            <a:pPr marL="0" indent="0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Чтобы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было благо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вам,</a:t>
            </a:r>
          </a:p>
          <a:p>
            <a:pPr marL="0" indent="0">
              <a:buNone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Скажи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спасибо небесам,</a:t>
            </a:r>
          </a:p>
          <a:p>
            <a:pPr marL="0" indent="0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Бог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здоровья всем нам даст,</a:t>
            </a:r>
          </a:p>
          <a:p>
            <a:pPr marL="0" indent="0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Ведь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на это он горазд!</a:t>
            </a:r>
          </a:p>
        </p:txBody>
      </p:sp>
      <p:pic>
        <p:nvPicPr>
          <p:cNvPr id="8194" name="Picture 2" descr="C:\Users\Корневы\Desktop\96f03e864c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15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doors dir="vert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32856"/>
            <a:ext cx="8686800" cy="4525963"/>
          </a:xfrm>
        </p:spPr>
        <p:txBody>
          <a:bodyPr>
            <a:normAutofit/>
          </a:bodyPr>
          <a:lstStyle/>
          <a:p>
            <a:r>
              <a:rPr lang="ru-RU" sz="5400" b="1" i="1" u="sng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14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000">
        <p:circle/>
      </p:transition>
    </mc:Choice>
    <mc:Fallback xmlns="">
      <p:transition spd="slow" advClick="0" advTm="7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686800" cy="4525963"/>
          </a:xfrm>
        </p:spPr>
        <p:txBody>
          <a:bodyPr>
            <a:normAutofit/>
          </a:bodyPr>
          <a:lstStyle/>
          <a:p>
            <a:pPr algn="just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Колядка (от латинского «календы» — название первого дня месяца у древних римлян) — это обрядовая песня с пожеланиями богатства, доброго здоровья, хорошего урожая. Исполнялись колядки на святках, преимущественно в ночь под Рождество. Хозяева выносили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колядовщикам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угощения, а те им желали всяческого благополучия.</a:t>
            </a:r>
          </a:p>
        </p:txBody>
      </p:sp>
      <p:pic>
        <p:nvPicPr>
          <p:cNvPr id="1026" name="Picture 2" descr="C:\Users\Корневы\Desktop\Гермашев_Со-звездой_19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91" y="3429000"/>
            <a:ext cx="490963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70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5000">
        <p14:glitter pattern="hexagon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Корневы\Desktop\SSM108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9" y="-18582"/>
            <a:ext cx="9168774" cy="687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Корневы\Desktop\x_2b2e24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098281"/>
            <a:ext cx="2251845" cy="175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6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14:vortex dir="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86800" cy="4525963"/>
          </a:xfrm>
        </p:spPr>
        <p:txBody>
          <a:bodyPr>
            <a:noAutofit/>
          </a:bodyPr>
          <a:lstStyle/>
          <a:p>
            <a:pPr algn="just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Обычай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колядования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имеет свою давнюю историю, корни которой достигают еще арийских времен. Колядки связаны с днем зимнего солнцестояния, которое наши предки называли праздником Коляды. Его праздновали 25 декабря. Считалось, что в этот день Солнце съедает змей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Коротун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Всесильная богиня Коляда в Днепровских водах рождала новое солнце – маленького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Божича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Язычники старались защитить новорожденного. Они прогоняли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Коротуна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который старался съесть новое Солнце, а потом ходили от дома до дома, чтобы известить людей о рождении нового Солнца, и изображение этого солнца носили с собой. Как только на небе сходила звезда,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колядовщики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заходили в двор, кликали хозяина и пели его семье величальных песен о солнце, месяце, зрении. Эти песни и стали называть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колядами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или колядками.</a:t>
            </a:r>
          </a:p>
        </p:txBody>
      </p:sp>
    </p:spTree>
    <p:extLst>
      <p:ext uri="{BB962C8B-B14F-4D97-AF65-F5344CB8AC3E}">
        <p14:creationId xmlns:p14="http://schemas.microsoft.com/office/powerpoint/2010/main" val="333291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0">
        <p14:flip dir="r"/>
      </p:transition>
    </mc:Choice>
    <mc:Fallback xmlns="">
      <p:transition spd="slow" advClick="0" advTm="4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Корневы\Desktop\SSM10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122027" cy="682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Корневы\Desktop\108330950_large_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5356"/>
            <a:ext cx="2925763" cy="219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5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10000">
        <p14:switch dir="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686800" cy="4525963"/>
          </a:xfrm>
        </p:spPr>
        <p:txBody>
          <a:bodyPr>
            <a:normAutofit/>
          </a:bodyPr>
          <a:lstStyle/>
          <a:p>
            <a:pPr algn="just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Со временем, с появлением христианской религии обряд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колядования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был приурочен к Рождеству Христового и в колядках появились библейские и светские мотивы. Традиция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колядования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сохранилась и к сегодня. Как только на небе является первая звезда – начинает Святой Ужин, а дети собираются и идут поздравлять всех колядками с рождением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Христоса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! Рождественские колядки.</a:t>
            </a:r>
          </a:p>
        </p:txBody>
      </p:sp>
      <p:pic>
        <p:nvPicPr>
          <p:cNvPr id="4098" name="Picture 2" descr="C:\Users\Корневы\Desktop\77235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83114"/>
            <a:ext cx="2880320" cy="291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54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25000">
        <p14:warp dir="in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Корневы\Desktop\kol-ve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217576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421078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131" y="1340768"/>
            <a:ext cx="8686800" cy="4525963"/>
          </a:xfrm>
        </p:spPr>
        <p:txBody>
          <a:bodyPr>
            <a:no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К нам пришла коляда,</a:t>
            </a:r>
          </a:p>
          <a:p>
            <a:pPr marL="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Накануне Рождества,</a:t>
            </a:r>
          </a:p>
          <a:p>
            <a:pPr marL="0" indent="0"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Ты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добра нам в руку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дай,</a:t>
            </a:r>
          </a:p>
          <a:p>
            <a:pPr marL="0" indent="0"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А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взамен же получай,</a:t>
            </a:r>
          </a:p>
          <a:p>
            <a:pPr marL="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Богатство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счастье и тепло,</a:t>
            </a:r>
          </a:p>
          <a:p>
            <a:pPr marL="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Господь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пошлёт тебе его,</a:t>
            </a:r>
          </a:p>
          <a:p>
            <a:pPr marL="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Так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что щедростью задайся,</a:t>
            </a:r>
          </a:p>
          <a:p>
            <a:pPr marL="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На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нас ни в чём не обижайся!</a:t>
            </a:r>
          </a:p>
        </p:txBody>
      </p:sp>
      <p:pic>
        <p:nvPicPr>
          <p:cNvPr id="6146" name="Picture 2" descr="C:\Users\Корневы\Desktop\SSM108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824" y="1556792"/>
            <a:ext cx="4008107" cy="300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Корневы\Desktop\kolyada-prazdn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1" y="3924881"/>
            <a:ext cx="1858969" cy="264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20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0">
        <p14:prism isInverted="1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Корневы\Desktop\SSM108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Корневы\Desktop\1886098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13" y="4587608"/>
            <a:ext cx="2754087" cy="227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22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97</TotalTime>
  <Words>356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МБДОУ кв Д/С №6  Воспитатель: Корнева ИРИНА Юрьевна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Корневы</dc:creator>
  <cp:lastModifiedBy>Корневы</cp:lastModifiedBy>
  <cp:revision>8</cp:revision>
  <dcterms:created xsi:type="dcterms:W3CDTF">2015-01-17T09:39:22Z</dcterms:created>
  <dcterms:modified xsi:type="dcterms:W3CDTF">2015-01-17T11:18:08Z</dcterms:modified>
</cp:coreProperties>
</file>