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4C90-FCF0-4537-97D9-74F1FB5167A0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A6E5-2FE0-4B73-9866-9A1F2FDAE5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4C90-FCF0-4537-97D9-74F1FB5167A0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A6E5-2FE0-4B73-9866-9A1F2FDAE5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4C90-FCF0-4537-97D9-74F1FB5167A0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A6E5-2FE0-4B73-9866-9A1F2FDAE5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4C90-FCF0-4537-97D9-74F1FB5167A0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A6E5-2FE0-4B73-9866-9A1F2FDAE5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4C90-FCF0-4537-97D9-74F1FB5167A0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A6E5-2FE0-4B73-9866-9A1F2FDAE5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4C90-FCF0-4537-97D9-74F1FB5167A0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A6E5-2FE0-4B73-9866-9A1F2FDAE5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4C90-FCF0-4537-97D9-74F1FB5167A0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A6E5-2FE0-4B73-9866-9A1F2FDAE5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4C90-FCF0-4537-97D9-74F1FB5167A0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A6E5-2FE0-4B73-9866-9A1F2FDAE5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4C90-FCF0-4537-97D9-74F1FB5167A0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A6E5-2FE0-4B73-9866-9A1F2FDAE5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4C90-FCF0-4537-97D9-74F1FB5167A0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A6E5-2FE0-4B73-9866-9A1F2FDAE5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4C90-FCF0-4537-97D9-74F1FB5167A0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A6E5-2FE0-4B73-9866-9A1F2FDAE5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54C90-FCF0-4537-97D9-74F1FB5167A0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FA6E5-2FE0-4B73-9866-9A1F2FDAE5C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esktop\0003-003-Zimnie-mesjats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7" name="Picture 3" descr="C:\Users\Пользователь\Desktop\0003-003-Zimnie-mesjats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Декабрь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Декабрь – начало зимы!</a:t>
            </a:r>
          </a:p>
          <a:p>
            <a:pPr algn="ctr"/>
            <a:r>
              <a:rPr lang="ru-RU" dirty="0">
                <a:solidFill>
                  <a:srgbClr val="002060"/>
                </a:solidFill>
              </a:rPr>
              <a:t>Он мягкие снежные тучи</a:t>
            </a:r>
          </a:p>
          <a:p>
            <a:pPr algn="ctr"/>
            <a:r>
              <a:rPr lang="ru-RU" dirty="0">
                <a:solidFill>
                  <a:srgbClr val="002060"/>
                </a:solidFill>
              </a:rPr>
              <a:t>Берет у пингвинов взаймы!</a:t>
            </a:r>
          </a:p>
          <a:p>
            <a:pPr algn="ctr"/>
            <a:r>
              <a:rPr lang="ru-RU" dirty="0">
                <a:solidFill>
                  <a:srgbClr val="002060"/>
                </a:solidFill>
              </a:rPr>
              <a:t>Он льдом укрывает все речки</a:t>
            </a:r>
          </a:p>
          <a:p>
            <a:pPr algn="ctr"/>
            <a:r>
              <a:rPr lang="ru-RU" dirty="0">
                <a:solidFill>
                  <a:srgbClr val="002060"/>
                </a:solidFill>
              </a:rPr>
              <a:t>И лично придумал коньки;</a:t>
            </a:r>
          </a:p>
          <a:p>
            <a:pPr algn="ctr"/>
            <a:r>
              <a:rPr lang="ru-RU" dirty="0" err="1">
                <a:solidFill>
                  <a:srgbClr val="002060"/>
                </a:solidFill>
              </a:rPr>
              <a:t>Заснежит</a:t>
            </a:r>
            <a:r>
              <a:rPr lang="ru-RU" dirty="0">
                <a:solidFill>
                  <a:srgbClr val="002060"/>
                </a:solidFill>
              </a:rPr>
              <a:t> дорожки, крылечки –</a:t>
            </a:r>
          </a:p>
          <a:p>
            <a:pPr algn="ctr"/>
            <a:r>
              <a:rPr lang="ru-RU" dirty="0">
                <a:solidFill>
                  <a:srgbClr val="002060"/>
                </a:solidFill>
              </a:rPr>
              <a:t>Веселые будут деньки!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Пользователь\Desktop\003906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Январь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В январе ко всем придёт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В белой шубе Новый год!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В январе – начало года,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Вся в снегу молчит природа.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Спят медведи и ежи,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Зайчик под сосной дрожит,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В январе трещит мороз: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Белый снег и красный нос.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Доставай коньки и санки,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Чтоб совсем ты не замёрз!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Пользователь\Desktop\092c9501a8ccd4f822af8a0f8919f29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Февраль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Белокрылые метели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Завывают в феврале.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Звери сильно похудели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В тесной норке и в дупле.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Мы поможем им немножко: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Хлеб в кормушку принесём.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По заснеженным дорожкам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В задремавший лес придём.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800" b="1" i="1" dirty="0" smtClean="0">
                <a:solidFill>
                  <a:srgbClr val="FF0000"/>
                </a:solidFill>
              </a:rPr>
              <a:t>Спасибо за внимание</a:t>
            </a:r>
            <a:endParaRPr lang="ru-RU" sz="8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46</Words>
  <Application>Microsoft Office PowerPoint</Application>
  <PresentationFormat>Экран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Декабрь</vt:lpstr>
      <vt:lpstr>Слайд 4</vt:lpstr>
      <vt:lpstr>Январь</vt:lpstr>
      <vt:lpstr>Слайд 6</vt:lpstr>
      <vt:lpstr>Февраль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2</cp:revision>
  <dcterms:created xsi:type="dcterms:W3CDTF">2014-11-30T17:19:15Z</dcterms:created>
  <dcterms:modified xsi:type="dcterms:W3CDTF">2014-11-30T17:34:45Z</dcterms:modified>
</cp:coreProperties>
</file>