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E5F3-CABC-4984-BC21-07A998B2660F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B0111-6904-4953-B133-5A8046C9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0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6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2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0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8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51D1-43B5-490A-B067-4CD16C8ABBD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E98F-25A4-48AA-A090-DFE1FC764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0000"/>
                </a:solidFill>
              </a:rPr>
              <a:t>Игра для детей дошкольного возраста с ОВЗ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КОРОЛЕВА  СВЕТЛАНА ВАСИЛЬЕВНА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Угостим  друзей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  ЛЮБИТ   БЕЛОЧКА?</a:t>
            </a:r>
            <a:endParaRPr lang="ru-RU" dirty="0"/>
          </a:p>
        </p:txBody>
      </p:sp>
      <p:pic>
        <p:nvPicPr>
          <p:cNvPr id="2050" name="Picture 2" descr="C:\Documents and Settings\andro\Мои документы\Мои рисунки\1325333695_1325331853_0_506f9_c8eac429_x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2461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ndro\Мои документы\Мои рисунки\prodam-tselyj-gretskij-oreh-v-s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920776" cy="14405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052" name="Picture 4" descr="C:\Documents and Settings\andro\Мои документы\Мои рисунки\rosioa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92" y="4653136"/>
            <a:ext cx="2101032" cy="12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ndro\Мои документы\Мои рисунки\news-Azrkun8YTc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17356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ndro\Мои документы\Мои рисунки\0_11861b_55ac72a9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92" y="1824149"/>
            <a:ext cx="2566778" cy="16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  СЪЕСТ   МЫШКА? </a:t>
            </a:r>
            <a:endParaRPr lang="ru-RU" dirty="0"/>
          </a:p>
        </p:txBody>
      </p:sp>
      <p:pic>
        <p:nvPicPr>
          <p:cNvPr id="3074" name="Picture 2" descr="C:\Documents and Settings\andro\Мои документы\Мои рисунки\how-to-draw-mou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4" y="2564904"/>
            <a:ext cx="3753809" cy="39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ndro\Мои документы\Мои рисунки\news-Azrkun8YTc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9708"/>
            <a:ext cx="1872208" cy="20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ndro\Мои документы\Мои рисунки\grusha-600x5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63263"/>
            <a:ext cx="2137420" cy="18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ndro\Мои документы\Мои рисунки\3969_2921364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4" y="1782185"/>
            <a:ext cx="1860798" cy="26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ndro\Мои документы\Мои рисунки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5806"/>
            <a:ext cx="2159038" cy="15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  НУЖНО    МИШКЕ?</a:t>
            </a:r>
            <a:endParaRPr lang="ru-RU" dirty="0"/>
          </a:p>
        </p:txBody>
      </p:sp>
      <p:pic>
        <p:nvPicPr>
          <p:cNvPr id="4098" name="Picture 2" descr="C:\Documents and Settings\andro\Мои документы\Мои рисунки\77616441_0_51474_e89f9a40_X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5649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ndro\Мои документы\Мои рисунки\4496264643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81970"/>
            <a:ext cx="1710115" cy="17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ndro\Мои документы\Мои рисунки\0_d52ec_d2ffd17f_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30" y="2420885"/>
            <a:ext cx="1688976" cy="13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ndro\Мои документы\Мои рисунки\icon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94" y="4941168"/>
            <a:ext cx="1284163" cy="14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ndro\Мои документы\Мои рисунки\1358365123154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56" y="2087917"/>
            <a:ext cx="905553" cy="20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ЧЕМ   УГОСТИМ   ЗАЙКУ?</a:t>
            </a:r>
            <a:endParaRPr lang="ru-RU" dirty="0"/>
          </a:p>
        </p:txBody>
      </p:sp>
      <p:pic>
        <p:nvPicPr>
          <p:cNvPr id="5124" name="Picture 4" descr="C:\Documents and Settings\andro\Мои документы\Мои рисунки\81863592_76205044_large_0_506ee_c2087dbf_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44" y="2636912"/>
            <a:ext cx="3458840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ndro\Мои документы\Мои рисунки\pravilnullnoe_ispolnullzovanie_vewej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000"/>
                    </a14:imgEffect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42573"/>
            <a:ext cx="1908841" cy="13298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7" name="Picture 7" descr="C:\Documents and Settings\andro\Мои документы\Мои рисунки\productimage-picture-00086713-137122_jpg_520x520_q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2" y="1704994"/>
            <a:ext cx="1398463" cy="21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andro\Мои документы\Мои рисунки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61" y="2106521"/>
            <a:ext cx="1859698" cy="13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ndro\Мои документы\Мои рисунки\4200353-e0d5a767951d3b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225382"/>
            <a:ext cx="1725990" cy="18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Угостим  друзей</vt:lpstr>
      <vt:lpstr>ЧТО   ЛЮБИТ   БЕЛОЧКА?</vt:lpstr>
      <vt:lpstr>ЧТО   СЪЕСТ   МЫШКА? </vt:lpstr>
      <vt:lpstr>ЧТО   НУЖНО    МИШКЕ?</vt:lpstr>
      <vt:lpstr>ЧЕМ   УГОСТИМ   ЗАЙКУ?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Угостим  друзей</dc:title>
  <dc:creator>EverlasT</dc:creator>
  <cp:lastModifiedBy>EverlasT</cp:lastModifiedBy>
  <cp:revision>14</cp:revision>
  <cp:lastPrinted>2014-09-11T18:55:05Z</cp:lastPrinted>
  <dcterms:created xsi:type="dcterms:W3CDTF">2014-09-06T06:28:14Z</dcterms:created>
  <dcterms:modified xsi:type="dcterms:W3CDTF">2015-01-24T19:06:24Z</dcterms:modified>
</cp:coreProperties>
</file>