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2110-127D-46A8-ABED-C4F5D5F6588C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634B-B9E2-4D5F-9843-E956CCFF8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2110-127D-46A8-ABED-C4F5D5F6588C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634B-B9E2-4D5F-9843-E956CCFF8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2110-127D-46A8-ABED-C4F5D5F6588C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634B-B9E2-4D5F-9843-E956CCFF8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2110-127D-46A8-ABED-C4F5D5F6588C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634B-B9E2-4D5F-9843-E956CCFF8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2110-127D-46A8-ABED-C4F5D5F6588C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634B-B9E2-4D5F-9843-E956CCFF8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2110-127D-46A8-ABED-C4F5D5F6588C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634B-B9E2-4D5F-9843-E956CCFF8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2110-127D-46A8-ABED-C4F5D5F6588C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634B-B9E2-4D5F-9843-E956CCFF8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2110-127D-46A8-ABED-C4F5D5F6588C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634B-B9E2-4D5F-9843-E956CCFF8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2110-127D-46A8-ABED-C4F5D5F6588C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634B-B9E2-4D5F-9843-E956CCFF8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2110-127D-46A8-ABED-C4F5D5F6588C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634B-B9E2-4D5F-9843-E956CCFF8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2110-127D-46A8-ABED-C4F5D5F6588C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8634B-B9E2-4D5F-9843-E956CCFF8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B2110-127D-46A8-ABED-C4F5D5F6588C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8634B-B9E2-4D5F-9843-E956CCFF8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jpeg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6.jpeg"/><Relationship Id="rId5" Type="http://schemas.openxmlformats.org/officeDocument/2006/relationships/slide" Target="slide6.xml"/><Relationship Id="rId10" Type="http://schemas.openxmlformats.org/officeDocument/2006/relationships/image" Target="../media/image5.jpeg"/><Relationship Id="rId4" Type="http://schemas.openxmlformats.org/officeDocument/2006/relationships/slide" Target="slide5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2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Glongold\&#1056;&#1072;&#1073;&#1086;&#1095;&#1080;&#1081;%20&#1089;&#1090;&#1086;&#1083;\&#1052;&#1072;&#1084;&#1072;%20USB\&#1044;&#1088;&#1086;&#1079;&#1076;&#1086;&#1074;&#1072;%20&#1048;.&#1053;\Zvuki-prirody-Shum-dozhdya(muzbaron.com).mp3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Glongold\&#1056;&#1072;&#1073;&#1086;&#1095;&#1080;&#1081;%20&#1089;&#1090;&#1086;&#1083;\&#1052;&#1072;&#1084;&#1072;%20USB\&#1044;&#1088;&#1086;&#1079;&#1076;&#1086;&#1074;&#1072;%20&#1048;.&#1053;\Zvuki-prirody-Shum-Morya(muzbaron.com).mp3" TargetMode="External"/><Relationship Id="rId6" Type="http://schemas.openxmlformats.org/officeDocument/2006/relationships/slide" Target="slide2.xml"/><Relationship Id="rId5" Type="http://schemas.openxmlformats.org/officeDocument/2006/relationships/image" Target="../media/image20.jpeg"/><Relationship Id="rId10" Type="http://schemas.openxmlformats.org/officeDocument/2006/relationships/image" Target="../media/image7.jpe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slide" Target="slide2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500306"/>
            <a:ext cx="7715304" cy="207170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Волшебница Вода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4214818"/>
            <a:ext cx="3571900" cy="2286016"/>
          </a:xfrm>
        </p:spPr>
        <p:txBody>
          <a:bodyPr>
            <a:noAutofit/>
          </a:bodyPr>
          <a:lstStyle/>
          <a:p>
            <a:pPr algn="l"/>
            <a:r>
              <a:rPr lang="ru-RU" sz="1800" b="1" i="1" dirty="0" smtClean="0">
                <a:solidFill>
                  <a:srgbClr val="002060"/>
                </a:solidFill>
              </a:rPr>
              <a:t>Автор работы: Дроздова И.Н.</a:t>
            </a:r>
          </a:p>
          <a:p>
            <a:pPr algn="l"/>
            <a:r>
              <a:rPr lang="ru-RU" sz="1800" b="1" i="1" dirty="0" smtClean="0">
                <a:solidFill>
                  <a:srgbClr val="002060"/>
                </a:solidFill>
              </a:rPr>
              <a:t>Воспитатель </a:t>
            </a:r>
            <a:r>
              <a:rPr lang="ru-RU" sz="1800" b="1" i="1" dirty="0" smtClean="0">
                <a:solidFill>
                  <a:srgbClr val="002060"/>
                </a:solidFill>
              </a:rPr>
              <a:t>ГДОУ </a:t>
            </a:r>
            <a:r>
              <a:rPr lang="ru-RU" sz="1800" b="1" i="1" dirty="0" smtClean="0">
                <a:solidFill>
                  <a:srgbClr val="002060"/>
                </a:solidFill>
              </a:rPr>
              <a:t>№125</a:t>
            </a:r>
          </a:p>
          <a:p>
            <a:pPr algn="l"/>
            <a:r>
              <a:rPr lang="ru-RU" sz="1800" b="1" i="1" dirty="0" smtClean="0">
                <a:solidFill>
                  <a:srgbClr val="002060"/>
                </a:solidFill>
              </a:rPr>
              <a:t>Выборгского района</a:t>
            </a:r>
          </a:p>
          <a:p>
            <a:pPr algn="l"/>
            <a:r>
              <a:rPr lang="ru-RU" sz="1800" b="1" i="1" dirty="0" smtClean="0">
                <a:solidFill>
                  <a:srgbClr val="002060"/>
                </a:solidFill>
              </a:rPr>
              <a:t>Санкт-Петербурга</a:t>
            </a:r>
            <a:endParaRPr lang="ru-RU" sz="1800" b="1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</a:t>
            </a:r>
            <a:endParaRPr lang="ru-RU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Свойства воды</a:t>
            </a:r>
            <a:endParaRPr lang="ru-RU" sz="36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Где можно встретить воду</a:t>
            </a:r>
            <a:endParaRPr lang="ru-RU" sz="36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Вода в природе</a:t>
            </a:r>
            <a:endParaRPr lang="ru-RU" sz="36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Вода в быту</a:t>
            </a:r>
            <a:endParaRPr lang="ru-RU" sz="36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Кто живет в воде</a:t>
            </a:r>
            <a:endParaRPr lang="ru-RU" sz="36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Вода – наша спутница всегда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4dea0f00eadad.jp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79912" y="5589240"/>
            <a:ext cx="1620000" cy="108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B1008849.jp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5589240"/>
            <a:ext cx="1620000" cy="108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iCA4W4M2L.jpg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64088" y="5589240"/>
            <a:ext cx="1620000" cy="108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 descr="nature_293-crop.jpg"/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48264" y="5589240"/>
            <a:ext cx="1620000" cy="108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 descr="iCA5S0H2N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1560" y="5589240"/>
            <a:ext cx="1620000" cy="108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 descr="1299832099_kaplya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143768" y="357166"/>
            <a:ext cx="1481134" cy="15523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Свойства воды</a:t>
            </a:r>
            <a:endParaRPr lang="ru-RU" sz="6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t4_1662538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643050"/>
            <a:ext cx="3780000" cy="4140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285752" cy="28575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nastol_com_ua-6832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1643050"/>
            <a:ext cx="3780000" cy="41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 descr="uQ1mlgQP2Y0.jpg">
            <a:hlinkClick r:id="rId3" action="ppaction://hlinksldjump"/>
          </p:cNvPr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1643050"/>
            <a:ext cx="3780000" cy="41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/>
          <p:cNvSpPr txBox="1"/>
          <p:nvPr/>
        </p:nvSpPr>
        <p:spPr>
          <a:xfrm>
            <a:off x="4788024" y="1643050"/>
            <a:ext cx="374408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no Pro Smbd SmText" pitchFamily="18" charset="0"/>
              </a:rPr>
              <a:t>Вода - жидкость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no Pro Smbd SmText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2643182"/>
            <a:ext cx="373667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Arno Pro Smbd" pitchFamily="18" charset="0"/>
              </a:rPr>
              <a:t>Вода - лед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Arno Pro Smb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3714752"/>
            <a:ext cx="366466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no Pro Smbd" pitchFamily="18" charset="0"/>
              </a:rPr>
              <a:t>Вода - пар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Arno Pro Smb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Где можно встретить воду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plotnikov_silver+.jpg">
            <a:hlinkClick r:id="rId3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57158" y="1571612"/>
            <a:ext cx="5040000" cy="3240000"/>
          </a:xfrm>
          <a:prstGeom prst="rect">
            <a:avLst/>
          </a:prstGeom>
          <a:ln w="381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0a169855cc9f7bdb0e8785a92d3d2706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1571612"/>
            <a:ext cx="5040000" cy="3240000"/>
          </a:xfrm>
          <a:prstGeom prst="rect">
            <a:avLst/>
          </a:prstGeom>
          <a:ln w="381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0b0b700d110628fa8712af4016f239fe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1571612"/>
            <a:ext cx="5040000" cy="3240000"/>
          </a:xfrm>
          <a:prstGeom prst="rect">
            <a:avLst/>
          </a:prstGeom>
          <a:ln w="381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3acb610e9348.jpg">
            <a:hlinkClick r:id="rId3" action="ppaction://hlinksldjump"/>
          </p:cNvPr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1571612"/>
            <a:ext cx="5040000" cy="3240000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Управляющая кнопка: возврат 7">
            <a:hlinkClick r:id="rId3" action="ppaction://hlinksldjump" highlightClick="1"/>
          </p:cNvPr>
          <p:cNvSpPr/>
          <p:nvPr/>
        </p:nvSpPr>
        <p:spPr>
          <a:xfrm>
            <a:off x="8715404" y="6429396"/>
            <a:ext cx="285752" cy="28575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Zvuki-prirody-Shum-dozhdya(muzbar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501090" y="500042"/>
            <a:ext cx="304800" cy="3048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643570" y="1571612"/>
            <a:ext cx="32489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Вы слыхали о воде? 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Говорят, она везде! 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 луже, в море, в океане 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 в водопроводном кране. 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Как сосулька замерзает, 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 лес туманом заползает, 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Ледником в горах </a:t>
            </a:r>
            <a:r>
              <a:rPr lang="ru-RU" sz="20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зов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mbria Math" pitchFamily="18" charset="0"/>
              </a:rPr>
              <a:t>ѐ</a:t>
            </a:r>
            <a:r>
              <a:rPr lang="ru-RU" sz="20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тся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lang="ru-RU" sz="20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Лентой серебристой </a:t>
            </a:r>
            <a:r>
              <a:rPr lang="ru-RU" sz="20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вь</a:t>
            </a:r>
            <a:r>
              <a:rPr lang="ru-RU" sz="2000" dirty="0" err="1" smtClean="0">
                <a:latin typeface="Calibri" pitchFamily="34" charset="0"/>
                <a:ea typeface="Times New Roman" pitchFamily="18" charset="0"/>
                <a:cs typeface="Cambria Math" pitchFamily="18" charset="0"/>
              </a:rPr>
              <a:t>ѐ</a:t>
            </a:r>
            <a:r>
              <a:rPr lang="ru-RU" sz="20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тся</a:t>
            </a:r>
            <a:r>
              <a:rPr lang="ru-RU" sz="2000" dirty="0" smtClean="0">
                <a:latin typeface="Arial" pitchFamily="34" charset="0"/>
              </a:rPr>
              <a:t> </a:t>
            </a:r>
          </a:p>
        </p:txBody>
      </p:sp>
      <p:pic>
        <p:nvPicPr>
          <p:cNvPr id="1026" name="Picture 2" descr="D:\559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8" y="4357694"/>
            <a:ext cx="2857520" cy="2037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64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 в природе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4desktop_ru_Panorama_1600_921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5040000" cy="3420000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 descr="3769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428736"/>
            <a:ext cx="5040000" cy="342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dn05s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1428736"/>
            <a:ext cx="5040000" cy="342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 descr="ice_05.jpg">
            <a:hlinkClick r:id="rId6" action="ppaction://hlinksldjump"/>
          </p:cNvPr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1500174"/>
            <a:ext cx="5040000" cy="342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Управляющая кнопка: возврат 7">
            <a:hlinkClick r:id="rId6" action="ppaction://hlinksldjump" highlightClick="1"/>
          </p:cNvPr>
          <p:cNvSpPr/>
          <p:nvPr/>
        </p:nvSpPr>
        <p:spPr>
          <a:xfrm>
            <a:off x="8643966" y="6357958"/>
            <a:ext cx="285752" cy="28575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Zvuki-prirody-Shum-Morya(muzbar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501090" y="500042"/>
            <a:ext cx="304800" cy="304800"/>
          </a:xfrm>
          <a:prstGeom prst="rect">
            <a:avLst/>
          </a:prstGeom>
        </p:spPr>
      </p:pic>
      <p:sp useBgFill="1">
        <p:nvSpPr>
          <p:cNvPr id="10" name="TextBox 9"/>
          <p:cNvSpPr txBox="1"/>
          <p:nvPr/>
        </p:nvSpPr>
        <p:spPr>
          <a:xfrm>
            <a:off x="5580112" y="1412776"/>
            <a:ext cx="3456384" cy="369331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природе путешествует вода, </a:t>
            </a:r>
            <a:br>
              <a:rPr lang="ru-RU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Она не исчезает никогда: </a:t>
            </a:r>
            <a:br>
              <a:rPr lang="ru-RU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 в снег превратиться, то в лед, </a:t>
            </a:r>
            <a:br>
              <a:rPr lang="ru-RU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Растает – и снова в поход! </a:t>
            </a:r>
            <a:br>
              <a:rPr lang="ru-RU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горным вершинам, </a:t>
            </a:r>
            <a:br>
              <a:rPr lang="ru-RU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Широким долинам, </a:t>
            </a:r>
            <a:br>
              <a:rPr lang="ru-RU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Вдруг в небо взовьется, </a:t>
            </a:r>
            <a:br>
              <a:rPr lang="ru-RU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Дождем обернется, </a:t>
            </a:r>
            <a:br>
              <a:rPr lang="ru-RU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Вокруг оглянитесь </a:t>
            </a:r>
            <a:br>
              <a:rPr lang="ru-RU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природу вглядитесь </a:t>
            </a:r>
            <a:br>
              <a:rPr lang="ru-RU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Вас окружает везде и всегда </a:t>
            </a:r>
            <a:br>
              <a:rPr lang="ru-RU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 волшебница – вода</a:t>
            </a:r>
            <a:br>
              <a:rPr lang="ru-RU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 descr="D:\0_8a014_17767dbb_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870" y="142852"/>
            <a:ext cx="1158296" cy="1278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iCA5S0H2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5008" y="4929198"/>
            <a:ext cx="2643206" cy="1571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41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 в быту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8560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3600448" cy="3600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ar1250061814044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785926"/>
            <a:ext cx="3571867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87433978_ee2737bcec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2143116"/>
            <a:ext cx="3643338" cy="3628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enki-oxygenating-watering-can-6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2976" y="2428868"/>
            <a:ext cx="3762388" cy="3762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Управляющая кнопка: возврат 7">
            <a:hlinkClick r:id="rId5" action="ppaction://hlinksldjump" highlightClick="1"/>
          </p:cNvPr>
          <p:cNvSpPr/>
          <p:nvPr/>
        </p:nvSpPr>
        <p:spPr>
          <a:xfrm>
            <a:off x="8643966" y="6357958"/>
            <a:ext cx="285752" cy="28575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43570" y="1500174"/>
            <a:ext cx="292895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Если руки наши в ваксе, если на нос сели кляксы,</a:t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Кто тогда нам первый друг, снимет грязь с лица и рук?</a:t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Без чего не может мама ни готовить , ни стирать,</a:t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Без чего , мы скажем прямо, человеку умирать?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Чтобы лился дождик с неба, чтоб росли колосья хлеба,</a:t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Чтобы плыли корабли,</a:t>
            </a:r>
            <a:endParaRPr lang="en-US" sz="16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 чтоб варились кисели,</a:t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Чтобы не было беды –</a:t>
            </a:r>
            <a:endParaRPr lang="en-US" sz="16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 жить нельзя нам без воды!</a:t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</a:b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живет в воде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47932ea52c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4337054" cy="3252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6511941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571612"/>
            <a:ext cx="4500594" cy="3571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m-m-014jpg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2000240"/>
            <a:ext cx="4643438" cy="3482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Управляющая кнопка: возврат 7">
            <a:hlinkClick r:id="rId4" action="ppaction://hlinksldjump" highlightClick="1"/>
          </p:cNvPr>
          <p:cNvSpPr/>
          <p:nvPr/>
        </p:nvSpPr>
        <p:spPr>
          <a:xfrm>
            <a:off x="8643966" y="6357958"/>
            <a:ext cx="285752" cy="28575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572132" y="1643050"/>
            <a:ext cx="3357586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80"/>
                </a:solidFill>
                <a:latin typeface="Arial" pitchFamily="34" charset="0"/>
                <a:ea typeface="Times New Roman" pitchFamily="18" charset="0"/>
              </a:rPr>
              <a:t>Может плавать и нырять,</a:t>
            </a:r>
            <a:br>
              <a:rPr lang="ru-RU" dirty="0" smtClean="0">
                <a:solidFill>
                  <a:srgbClr val="000080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dirty="0" smtClean="0">
                <a:solidFill>
                  <a:srgbClr val="000080"/>
                </a:solidFill>
                <a:latin typeface="Arial" pitchFamily="34" charset="0"/>
                <a:ea typeface="Times New Roman" pitchFamily="18" charset="0"/>
              </a:rPr>
              <a:t>В небе высоко летать.</a:t>
            </a:r>
            <a:br>
              <a:rPr lang="ru-RU" dirty="0" smtClean="0">
                <a:solidFill>
                  <a:srgbClr val="000080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dirty="0" smtClean="0">
                <a:solidFill>
                  <a:srgbClr val="000080"/>
                </a:solidFill>
                <a:latin typeface="Arial" pitchFamily="34" charset="0"/>
                <a:ea typeface="Times New Roman" pitchFamily="18" charset="0"/>
              </a:rPr>
              <a:t>Мне скажи через минутку.</a:t>
            </a:r>
            <a:br>
              <a:rPr lang="ru-RU" dirty="0" smtClean="0">
                <a:solidFill>
                  <a:srgbClr val="000080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dirty="0" smtClean="0">
                <a:solidFill>
                  <a:srgbClr val="000080"/>
                </a:solidFill>
                <a:latin typeface="Arial" pitchFamily="34" charset="0"/>
                <a:ea typeface="Times New Roman" pitchFamily="18" charset="0"/>
              </a:rPr>
              <a:t>Что за птица? Знаешь? </a:t>
            </a:r>
            <a:endParaRPr lang="ru-RU" sz="1050" dirty="0" smtClean="0"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9322" y="335756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72132" y="3286124"/>
            <a:ext cx="3312000" cy="144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Под водой мелькают спины, 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Мчатся быстрые дельфины,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Вновь играя и шаля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Перед носом корабля.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2132" y="5143512"/>
            <a:ext cx="3312000" cy="720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У родителей и деток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Вся одежда из монеток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 – наша спутница всегда</a:t>
            </a:r>
            <a:endParaRPr lang="ru-RU" sz="4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page_img_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928802"/>
            <a:ext cx="3214710" cy="3714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90419447_4278666_7524a27fded16126e3e05c5f59b40d8c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2428868"/>
            <a:ext cx="3128978" cy="3543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Schaum-201100282536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2857496"/>
            <a:ext cx="3286148" cy="36552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8643966" y="6357958"/>
            <a:ext cx="357190" cy="35719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148064" y="2348880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Мы привыкли, что вода-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Наша спутница всегда!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Без не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 нам не умыться,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Не наесться, не напиться.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Смею я вам доложить: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</a:rPr>
              <a:t>Без нее нам не прожить!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</TotalTime>
  <Words>170</Words>
  <Application>Microsoft Office PowerPoint</Application>
  <PresentationFormat>Экран (4:3)</PresentationFormat>
  <Paragraphs>44</Paragraphs>
  <Slides>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Волшебница Вода</vt:lpstr>
      <vt:lpstr>Содержание</vt:lpstr>
      <vt:lpstr>Свойства воды</vt:lpstr>
      <vt:lpstr>Где можно встретить воду</vt:lpstr>
      <vt:lpstr>Вода в природе</vt:lpstr>
      <vt:lpstr>Вода в быту</vt:lpstr>
      <vt:lpstr>Кто живет в воде</vt:lpstr>
      <vt:lpstr>Вода – наша спутница всегда</vt:lpstr>
    </vt:vector>
  </TitlesOfParts>
  <Company>VYBIMC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Glong</cp:lastModifiedBy>
  <cp:revision>71</cp:revision>
  <dcterms:created xsi:type="dcterms:W3CDTF">2013-11-05T06:11:47Z</dcterms:created>
  <dcterms:modified xsi:type="dcterms:W3CDTF">2014-11-30T19:14:58Z</dcterms:modified>
</cp:coreProperties>
</file>