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4" r:id="rId6"/>
    <p:sldId id="263" r:id="rId7"/>
    <p:sldId id="265" r:id="rId8"/>
    <p:sldId id="262" r:id="rId9"/>
    <p:sldId id="267" r:id="rId10"/>
    <p:sldId id="266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89898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2286016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arkisim" pitchFamily="34" charset="-79"/>
              </a:rPr>
              <a:t>Игра «Составь рассказ по картинке»</a:t>
            </a:r>
            <a:endParaRPr lang="ru-RU" sz="6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Narkisim" pitchFamily="34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3286124"/>
            <a:ext cx="5072098" cy="2071702"/>
          </a:xfrm>
          <a:noFill/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закрепить умение устанавливать пространственные отношения, грамотно использовать предлоги и наречия, обозначающие эти отношения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ндрей\Pictures\iCATVHSK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1928802"/>
            <a:ext cx="1928794" cy="22145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27" name="Picture 3" descr="C:\Users\Андрей\Pictures\iCAFAYUP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00556"/>
            <a:ext cx="1928794" cy="235744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28" name="Picture 4" descr="C:\Users\Андрей\Pictures\iCAT137S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4786322"/>
            <a:ext cx="2000232" cy="20716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031" name="AutoShape 7" descr="http://bestgif.su/_ph/38/2/884451226.gif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C:\Users\Андрей\Desktop\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857364"/>
            <a:ext cx="1928794" cy="2214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ransition>
    <p:cut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Картинки\Художники\J. Maday\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85728"/>
            <a:ext cx="7286676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Pictures\iCATVHSK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571612"/>
            <a:ext cx="4786346" cy="478634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85918" y="274638"/>
            <a:ext cx="5929354" cy="114300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 ДО СКОРОЙ ВСТРЕЧИ! ПОКА!</a:t>
            </a:r>
            <a:endParaRPr lang="ru-RU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Картинки\Художники\J. Maday\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85728"/>
            <a:ext cx="5643602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Pictures\iCATVHSK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571612"/>
            <a:ext cx="4786346" cy="478634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57422" y="274638"/>
            <a:ext cx="4786346" cy="114300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Картинки\Художники\J. Maday\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8143932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Pictures\iCATVHSK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571612"/>
            <a:ext cx="4786346" cy="478634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57422" y="274638"/>
            <a:ext cx="4786346" cy="114300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Картинки\Художники\J. Maday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85728"/>
            <a:ext cx="7858180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Pictures\iCATVHSK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571612"/>
            <a:ext cx="4786346" cy="478634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57422" y="274638"/>
            <a:ext cx="4786346" cy="114300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Картинки\Художники\J. Maday\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57166"/>
            <a:ext cx="5715040" cy="6000792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Pictures\iCATVHSK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571612"/>
            <a:ext cx="4786346" cy="478634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57422" y="274638"/>
            <a:ext cx="4786346" cy="114300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40</Words>
  <PresentationFormat>Экран (4:3)</PresentationFormat>
  <Paragraphs>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Игра «Составь рассказ по картинке»</vt:lpstr>
      <vt:lpstr>Слайд 2</vt:lpstr>
      <vt:lpstr>МОЛОДЕЦ!</vt:lpstr>
      <vt:lpstr>Слайд 4</vt:lpstr>
      <vt:lpstr>МОЛОДЕЦ!</vt:lpstr>
      <vt:lpstr>Слайд 6</vt:lpstr>
      <vt:lpstr>МОЛОДЕЦ!</vt:lpstr>
      <vt:lpstr>Слайд 8</vt:lpstr>
      <vt:lpstr>МОЛОДЕЦ!</vt:lpstr>
      <vt:lpstr>Слайд 10</vt:lpstr>
      <vt:lpstr>МОЛОДЕЦ! ДО СКОРОЙ ВСТРЕЧИ! ПОКА!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«Составь рассказ по картинке»</dc:title>
  <dc:creator>Наталья</dc:creator>
  <cp:lastModifiedBy>Андрей</cp:lastModifiedBy>
  <cp:revision>20</cp:revision>
  <dcterms:created xsi:type="dcterms:W3CDTF">2013-12-04T18:47:59Z</dcterms:created>
  <dcterms:modified xsi:type="dcterms:W3CDTF">2013-12-04T22:04:22Z</dcterms:modified>
</cp:coreProperties>
</file>