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8" autoAdjust="0"/>
    <p:restoredTop sz="94660"/>
  </p:normalViewPr>
  <p:slideViewPr>
    <p:cSldViewPr>
      <p:cViewPr varScale="1">
        <p:scale>
          <a:sx n="111" d="100"/>
          <a:sy n="111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6DF5ED-986D-4B2A-8D3B-10716AC3659F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2DE835-590C-4923-B247-1E186AAC773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13325237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819"/>
            <a:ext cx="7980040" cy="598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3148" y="263691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Проект «Лес – наше богатство!»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6431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50"/>
          </a:xfrm>
        </p:spPr>
        <p:txBody>
          <a:bodyPr/>
          <a:lstStyle/>
          <a:p>
            <a:r>
              <a:rPr lang="ru-RU" dirty="0" smtClean="0"/>
              <a:t>Физкультурное развлечение</a:t>
            </a:r>
            <a:endParaRPr lang="ru-RU" dirty="0"/>
          </a:p>
        </p:txBody>
      </p:sp>
      <p:pic>
        <p:nvPicPr>
          <p:cNvPr id="5122" name="Picture 2" descr="K:\111\!!!\P701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323790" cy="2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111\!!!\P7010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354083" cy="25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:\111\!!!\P7010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728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K:\111\!!!\P70100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980728"/>
            <a:ext cx="3323790" cy="24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2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Настольные игры</a:t>
            </a:r>
            <a:br>
              <a:rPr lang="ru-RU" sz="2000" dirty="0" smtClean="0"/>
            </a:br>
            <a:r>
              <a:rPr lang="ru-RU" sz="2000" dirty="0" smtClean="0"/>
              <a:t>лото, домино, мозаика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K:\111\!!!\DSC_0000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73195"/>
            <a:ext cx="4410579" cy="33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111\!!!\DSC_00002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96" y="1273194"/>
            <a:ext cx="4410579" cy="33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6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Подвижные игры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smtClean="0"/>
              <a:t>У медведя во бору</a:t>
            </a:r>
            <a:r>
              <a:rPr lang="ru-RU" sz="2000" dirty="0" smtClean="0"/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«Бабочки и птицы»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K:\111\!!!\P701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34" y="15567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111\!!!\DSC_0000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" y="1556791"/>
            <a:ext cx="432048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5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507"/>
            <a:ext cx="8229600" cy="4369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Опытно-экспериментальная деятельность с одуванчиком</a:t>
            </a:r>
            <a:endParaRPr lang="ru-RU" sz="2000" dirty="0"/>
          </a:p>
        </p:txBody>
      </p:sp>
      <p:pic>
        <p:nvPicPr>
          <p:cNvPr id="2050" name="Picture 2" descr="L:\одуван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528392" cy="288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одуванчик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8688"/>
            <a:ext cx="3746342" cy="28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одуванчик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1" y="3501008"/>
            <a:ext cx="25873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засохший одуванч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16" y="3573016"/>
            <a:ext cx="390909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9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Полученный </a:t>
            </a:r>
            <a:r>
              <a:rPr lang="ru-RU" dirty="0"/>
              <a:t>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	дети </a:t>
            </a:r>
            <a:r>
              <a:rPr lang="ru-RU" dirty="0" smtClean="0"/>
              <a:t>знают </a:t>
            </a:r>
            <a:r>
              <a:rPr lang="ru-RU" dirty="0"/>
              <a:t>и </a:t>
            </a:r>
            <a:r>
              <a:rPr lang="ru-RU" dirty="0" smtClean="0"/>
              <a:t>называют деревья, животных, </a:t>
            </a:r>
            <a:r>
              <a:rPr lang="ru-RU" dirty="0"/>
              <a:t>насекомых, растения, птицы и т.д. </a:t>
            </a:r>
          </a:p>
          <a:p>
            <a:r>
              <a:rPr lang="ru-RU" dirty="0"/>
              <a:t>	</a:t>
            </a:r>
            <a:r>
              <a:rPr lang="ru-RU" dirty="0" smtClean="0"/>
              <a:t>знают </a:t>
            </a:r>
            <a:r>
              <a:rPr lang="ru-RU" dirty="0"/>
              <a:t>о пользе или вреде, которую приносят людям  растения, птицы, насекомые;</a:t>
            </a:r>
          </a:p>
          <a:p>
            <a:r>
              <a:rPr lang="ru-RU" dirty="0"/>
              <a:t>	</a:t>
            </a:r>
            <a:r>
              <a:rPr lang="ru-RU" dirty="0" smtClean="0"/>
              <a:t>находят </a:t>
            </a:r>
            <a:r>
              <a:rPr lang="ru-RU" dirty="0"/>
              <a:t>сходства и различия;</a:t>
            </a:r>
          </a:p>
          <a:p>
            <a:r>
              <a:rPr lang="ru-RU" dirty="0"/>
              <a:t>	</a:t>
            </a:r>
            <a:r>
              <a:rPr lang="ru-RU" dirty="0" smtClean="0"/>
              <a:t>владеют обобщающим </a:t>
            </a:r>
            <a:r>
              <a:rPr lang="ru-RU" dirty="0"/>
              <a:t>понятием «насекомые», «растения», «птицы</a:t>
            </a:r>
            <a:r>
              <a:rPr lang="ru-RU" dirty="0" smtClean="0"/>
              <a:t>» и т.д.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 smtClean="0"/>
              <a:t>имеют </a:t>
            </a:r>
            <a:r>
              <a:rPr lang="ru-RU" dirty="0"/>
              <a:t>представление о взаимосвязи деятельности человека и окружающей среды;</a:t>
            </a:r>
          </a:p>
          <a:p>
            <a:r>
              <a:rPr lang="ru-RU" dirty="0"/>
              <a:t>	</a:t>
            </a:r>
            <a:r>
              <a:rPr lang="ru-RU" dirty="0" smtClean="0"/>
              <a:t>сформированы </a:t>
            </a:r>
            <a:r>
              <a:rPr lang="ru-RU" dirty="0"/>
              <a:t>первоначальные навыки экологически грамотного поведения в природе;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31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5400" dirty="0" smtClean="0"/>
              <a:t>СПАСИБО </a:t>
            </a:r>
            <a:br>
              <a:rPr lang="ru-RU" sz="5400" dirty="0" smtClean="0"/>
            </a:br>
            <a:r>
              <a:rPr lang="ru-RU" sz="5400" dirty="0" smtClean="0"/>
              <a:t>ЗА</a:t>
            </a:r>
            <a:br>
              <a:rPr lang="ru-RU" sz="5400" dirty="0" smtClean="0"/>
            </a:br>
            <a:r>
              <a:rPr lang="ru-RU" sz="5400" dirty="0" smtClean="0"/>
              <a:t>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6968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Цель проекта: создание условий для развития познавательных и творческих способностей детей в процессе реализации образовательного проекта «Лес – наше богатство».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Вид проекта: краткосрочный групповой исследовательский проект с заданным результатом и элементами творчества для детей 6 лет.</a:t>
            </a:r>
          </a:p>
          <a:p>
            <a:pPr marL="0" indent="0">
              <a:buNone/>
            </a:pPr>
            <a:r>
              <a:rPr lang="ru-RU" sz="2400" dirty="0" smtClean="0"/>
              <a:t>Продолжительность проекта: с 17.06.2013 г. по 01.07.2013 г.</a:t>
            </a:r>
          </a:p>
          <a:p>
            <a:pPr marL="0" indent="0">
              <a:buNone/>
            </a:pPr>
            <a:r>
              <a:rPr lang="ru-RU" sz="2400" dirty="0" smtClean="0"/>
              <a:t>Участники проекта: дети, воспитатели, узкие специалисты (музыкальный </a:t>
            </a:r>
            <a:r>
              <a:rPr lang="ru-RU" sz="2400" dirty="0" smtClean="0"/>
              <a:t>руководитель, инструктор по физической культуре)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Образовательная область: экологическое воспитание, познавательное развитие, исследовательская и экспериментальная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7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Задачи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• формировать у детей элементарные представления о насекомых, 	растениях, птицах и т.д.</a:t>
            </a:r>
          </a:p>
          <a:p>
            <a:pPr marL="0" indent="0">
              <a:buNone/>
            </a:pPr>
            <a:r>
              <a:rPr lang="ru-RU" sz="2000" dirty="0" smtClean="0"/>
              <a:t>•</a:t>
            </a:r>
            <a:r>
              <a:rPr lang="ru-RU" sz="2000" dirty="0"/>
              <a:t> </a:t>
            </a:r>
            <a:r>
              <a:rPr lang="ru-RU" sz="2000" dirty="0" smtClean="0"/>
              <a:t>воспитывать бережное отношение к живому;</a:t>
            </a:r>
          </a:p>
          <a:p>
            <a:pPr marL="0" indent="0">
              <a:buNone/>
            </a:pPr>
            <a:r>
              <a:rPr lang="ru-RU" sz="2000" dirty="0" smtClean="0"/>
              <a:t>• формировать желание пользоваться специальной терминологией;</a:t>
            </a:r>
          </a:p>
          <a:p>
            <a:pPr marL="0" indent="0">
              <a:buNone/>
            </a:pPr>
            <a:r>
              <a:rPr lang="ru-RU" sz="2000" dirty="0" smtClean="0"/>
              <a:t>• формировать навыки поисковой и исследовательской деятельности;</a:t>
            </a:r>
          </a:p>
          <a:p>
            <a:pPr marL="0" indent="0">
              <a:buNone/>
            </a:pPr>
            <a:r>
              <a:rPr lang="ru-RU" sz="2000" dirty="0" smtClean="0"/>
              <a:t>• развивать коммуникативные навыки, самостоятельность, инициативу;</a:t>
            </a:r>
          </a:p>
          <a:p>
            <a:pPr marL="0" indent="0">
              <a:buNone/>
            </a:pPr>
            <a:r>
              <a:rPr lang="ru-RU" sz="2000" dirty="0" smtClean="0"/>
              <a:t>• развивать эмоциональную отзывчивость;</a:t>
            </a:r>
          </a:p>
          <a:p>
            <a:pPr marL="0" indent="0">
              <a:buNone/>
            </a:pPr>
            <a:r>
              <a:rPr lang="ru-RU" sz="2000" dirty="0" smtClean="0"/>
              <a:t>• формировать навыки исследовательской деятельности.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624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Предполагаемый результат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• дети должны знать и называть насекомых, растения, 	птицы и т.д. </a:t>
            </a:r>
          </a:p>
          <a:p>
            <a:pPr marL="0" indent="0">
              <a:buNone/>
            </a:pPr>
            <a:r>
              <a:rPr lang="ru-RU" sz="2800" dirty="0" smtClean="0"/>
              <a:t>• знать о пользе или вреде, которую приносят людям  	растения, птицы, насекомые;</a:t>
            </a:r>
          </a:p>
          <a:p>
            <a:pPr marL="0" indent="0">
              <a:buNone/>
            </a:pPr>
            <a:r>
              <a:rPr lang="ru-RU" sz="2800" dirty="0" smtClean="0"/>
              <a:t>• находить сходства и различия;</a:t>
            </a:r>
          </a:p>
          <a:p>
            <a:pPr marL="0" indent="0">
              <a:buNone/>
            </a:pPr>
            <a:r>
              <a:rPr lang="ru-RU" sz="2800" dirty="0" smtClean="0"/>
              <a:t>• владеть обобщающим понятием «насекомые», 	«растения», «птицы»;</a:t>
            </a:r>
          </a:p>
          <a:p>
            <a:pPr marL="0" indent="0">
              <a:buNone/>
            </a:pPr>
            <a:r>
              <a:rPr lang="ru-RU" sz="2800" dirty="0" smtClean="0"/>
              <a:t>• составлять описательный рассказ;</a:t>
            </a:r>
          </a:p>
          <a:p>
            <a:pPr marL="0" indent="0">
              <a:buNone/>
            </a:pPr>
            <a:r>
              <a:rPr lang="ru-RU" sz="2800" dirty="0" smtClean="0"/>
              <a:t>• иметь представление о взаимосвязи деятельности 	человека и окружающей среды;</a:t>
            </a:r>
          </a:p>
          <a:p>
            <a:pPr marL="0" indent="0">
              <a:buNone/>
            </a:pPr>
            <a:r>
              <a:rPr lang="ru-RU" sz="2800" dirty="0" smtClean="0"/>
              <a:t>• сформировать первоначальные навыки экологически 	грамотного поведения в природе;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275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1-й этап – целеполагание (совместно с детьми)</a:t>
            </a:r>
          </a:p>
          <a:p>
            <a:r>
              <a:rPr lang="ru-RU" dirty="0" smtClean="0"/>
              <a:t>2- этап – практический этап</a:t>
            </a:r>
          </a:p>
          <a:p>
            <a:r>
              <a:rPr lang="ru-RU" dirty="0" smtClean="0"/>
              <a:t>3-этап – презентация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8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Музыкальный досуг</a:t>
            </a:r>
            <a:br>
              <a:rPr lang="ru-RU" dirty="0" smtClean="0"/>
            </a:br>
            <a:r>
              <a:rPr lang="ru-RU" dirty="0" smtClean="0"/>
              <a:t>« Путешествие в сказочный лес»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1" name="Picture 7" descr="K:\111\!!!\DSCF6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96752"/>
            <a:ext cx="2682943" cy="20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111\!!!\DSCF6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5" y="4693150"/>
            <a:ext cx="3840255" cy="216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:\111\!!!\DSCF65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4693150"/>
            <a:ext cx="3794186" cy="21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:\111\!!!\DSCF65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1034958"/>
            <a:ext cx="2615990" cy="19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K:\111\!!!\DSCF65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35935"/>
            <a:ext cx="3590724" cy="26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3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Беседы </a:t>
            </a:r>
            <a:br>
              <a:rPr lang="ru-RU" sz="2000" dirty="0" smtClean="0"/>
            </a:br>
            <a:r>
              <a:rPr lang="ru-RU" sz="2000" dirty="0" smtClean="0"/>
              <a:t>«Лес – наше богатство!»</a:t>
            </a:r>
            <a:br>
              <a:rPr lang="ru-RU" sz="2000" dirty="0" smtClean="0"/>
            </a:br>
            <a:r>
              <a:rPr lang="ru-RU" sz="2000" dirty="0" smtClean="0"/>
              <a:t>КВН «Знатоки природы»(с использованием ИКТ)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K:\111\!!!\DSC_0000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82" y="1916832"/>
            <a:ext cx="4056112" cy="30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K:\111\!!!\DSC_00002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56110" cy="30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91"/>
            <a:ext cx="8229600" cy="7109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Наблюдения за насекомыми</a:t>
            </a:r>
            <a:r>
              <a:rPr lang="ru-RU" sz="2000" dirty="0" smtClean="0"/>
              <a:t>: бабочками.</a:t>
            </a:r>
            <a:br>
              <a:rPr lang="ru-RU" sz="2000" dirty="0" smtClean="0"/>
            </a:br>
            <a:r>
              <a:rPr lang="ru-RU" sz="2000" dirty="0" smtClean="0"/>
              <a:t>Рассматривание личинок жука-носорога.</a:t>
            </a:r>
            <a:endParaRPr lang="ru-RU" sz="2000" dirty="0"/>
          </a:p>
        </p:txBody>
      </p:sp>
      <p:pic>
        <p:nvPicPr>
          <p:cNvPr id="8194" name="Picture 2" descr="K:\111\!!!\DSC_0000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692696"/>
            <a:ext cx="2874095" cy="21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K:\111\!!!\DSC_0000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5"/>
            <a:ext cx="2874095" cy="21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:\111\!!!\DSC_00002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23" y="4531282"/>
            <a:ext cx="2922439" cy="21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K:\111\!!!\DSC_00002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1282"/>
            <a:ext cx="2922440" cy="21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:\111\!!!\DSC_00002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1833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8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715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Выставка детских работ </a:t>
            </a:r>
            <a:endParaRPr lang="ru-RU" sz="2000" dirty="0"/>
          </a:p>
        </p:txBody>
      </p:sp>
      <p:pic>
        <p:nvPicPr>
          <p:cNvPr id="6146" name="Picture 2" descr="K:\111\!!!\DSC_0000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8904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K:\111\!!!\DSC_0000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76470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:\111\!!!\DSC_00001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K:\111\!!!\DSC_00002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3"/>
            <a:ext cx="3048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7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159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Цель проекта: создание условий для развития познавательных и творческих способностей детей в процессе реализации образовательного проекта «Лес – наше богатство».</vt:lpstr>
      <vt:lpstr>Задачи проекта</vt:lpstr>
      <vt:lpstr>Предполагаемый результат</vt:lpstr>
      <vt:lpstr>Этапы проекта</vt:lpstr>
      <vt:lpstr>Музыкальный досуг « Путешествие в сказочный лес» </vt:lpstr>
      <vt:lpstr>Беседы  «Лес – наше богатство!» КВН «Знатоки природы»(с использованием ИКТ) </vt:lpstr>
      <vt:lpstr>Наблюдения за насекомыми: бабочками. Рассматривание личинок жука-носорога.</vt:lpstr>
      <vt:lpstr>Выставка детских работ </vt:lpstr>
      <vt:lpstr>Физкультурное развлечение</vt:lpstr>
      <vt:lpstr>Настольные игры лото, домино, мозаика </vt:lpstr>
      <vt:lpstr>Подвижные игры  «У медведя во бору» «Бабочки и птицы» </vt:lpstr>
      <vt:lpstr>Опытно-экспериментальная деятельность с одуванчиком</vt:lpstr>
      <vt:lpstr>Полученный результат: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14</cp:revision>
  <dcterms:created xsi:type="dcterms:W3CDTF">2013-06-30T15:19:28Z</dcterms:created>
  <dcterms:modified xsi:type="dcterms:W3CDTF">2013-07-01T13:04:41Z</dcterms:modified>
</cp:coreProperties>
</file>