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C892-4AAE-4822-800C-154EFB424D33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766C-0060-46BD-93D6-327D8570005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C892-4AAE-4822-800C-154EFB424D33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766C-0060-46BD-93D6-327D857000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C892-4AAE-4822-800C-154EFB424D33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766C-0060-46BD-93D6-327D857000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C892-4AAE-4822-800C-154EFB424D33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766C-0060-46BD-93D6-327D8570005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C892-4AAE-4822-800C-154EFB424D33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766C-0060-46BD-93D6-327D857000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C892-4AAE-4822-800C-154EFB424D33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766C-0060-46BD-93D6-327D8570005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C892-4AAE-4822-800C-154EFB424D33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766C-0060-46BD-93D6-327D8570005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C892-4AAE-4822-800C-154EFB424D33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766C-0060-46BD-93D6-327D857000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C892-4AAE-4822-800C-154EFB424D33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766C-0060-46BD-93D6-327D857000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C892-4AAE-4822-800C-154EFB424D33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766C-0060-46BD-93D6-327D857000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5C892-4AAE-4822-800C-154EFB424D33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3766C-0060-46BD-93D6-327D8570005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CE5C892-4AAE-4822-800C-154EFB424D33}" type="datetimeFigureOut">
              <a:rPr lang="ru-RU" smtClean="0"/>
              <a:t>10.12.2014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1E3766C-0060-46BD-93D6-327D8570005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01533" y="1320116"/>
            <a:ext cx="6768752" cy="3952412"/>
          </a:xfrm>
          <a:prstGeom prst="round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reflection blurRad="38100" stA="26000" endPos="23000" dist="25400" dir="5400000" sy="-100000" rotWithShape="0"/>
          </a:effectLst>
        </p:spPr>
        <p:style>
          <a:lnRef idx="0">
            <a:schemeClr val="accent4"/>
          </a:lnRef>
          <a:fillRef idx="1002">
            <a:schemeClr val="lt2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827584" y="188641"/>
            <a:ext cx="735471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область</a:t>
            </a:r>
          </a:p>
          <a:p>
            <a:pPr algn="ctr"/>
            <a: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физическое развитие</a:t>
            </a:r>
            <a:endParaRPr lang="ru-RU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Радуга\Desktop\с дисков\S60022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442" y="1371472"/>
            <a:ext cx="5132933" cy="384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3" y="5589240"/>
            <a:ext cx="6994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Выступление на районном семинаре воспитателя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МБДОУ  детский сад № 5 «Радуга»  г. Жердевка</a:t>
            </a:r>
          </a:p>
          <a:p>
            <a:pPr algn="ctr"/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Летуновской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С.В.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85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9592" y="332657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развлечения и праздники</a:t>
            </a:r>
          </a:p>
        </p:txBody>
      </p:sp>
      <p:pic>
        <p:nvPicPr>
          <p:cNvPr id="4" name="Picture 3" descr="D:\Новый (D)\S60004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90408"/>
            <a:ext cx="3601158" cy="270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M:\S60025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890408"/>
            <a:ext cx="3600077" cy="270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F:\Мещерякова\S600193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923" y="3815953"/>
            <a:ext cx="3840162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49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Лента лицом вниз 2"/>
          <p:cNvSpPr/>
          <p:nvPr/>
        </p:nvSpPr>
        <p:spPr>
          <a:xfrm>
            <a:off x="323528" y="188913"/>
            <a:ext cx="8142386" cy="857250"/>
          </a:xfrm>
          <a:prstGeom prst="ribbon">
            <a:avLst>
              <a:gd name="adj1" fmla="val 16667"/>
              <a:gd name="adj2" fmla="val 68850"/>
            </a:avLst>
          </a:prstGeom>
          <a:ln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461388"/>
            <a:ext cx="650704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1340768"/>
            <a:ext cx="7782346" cy="1008112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2564904"/>
            <a:ext cx="3711153" cy="396044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680841" y="2564904"/>
            <a:ext cx="3816424" cy="396044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гнутая влево стрелка 9"/>
          <p:cNvSpPr/>
          <p:nvPr/>
        </p:nvSpPr>
        <p:spPr>
          <a:xfrm rot="21364201">
            <a:off x="66182" y="1806595"/>
            <a:ext cx="686033" cy="197967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право стрелка 10"/>
          <p:cNvSpPr/>
          <p:nvPr/>
        </p:nvSpPr>
        <p:spPr>
          <a:xfrm>
            <a:off x="8497264" y="1844823"/>
            <a:ext cx="467223" cy="196262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19250" y="1340768"/>
            <a:ext cx="7569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 – это технологии, направленные на сохранение здоровья и активное формирование здорового образа жизни и здоровья воспитанников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71600" y="279643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Медико-профилактические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1600" y="3284984"/>
            <a:ext cx="324036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рганизация мониторинга здоровья дошкольников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рганизация и контроль питания детей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изическое развитие дошкольников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акаливание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рганизация профилактических мероприятий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рганизация обеспечения требований СанПиНов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рганизация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здоровьесберегающей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среды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88024" y="2796428"/>
            <a:ext cx="3677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Физкультурно-оздоровительные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32040" y="3284984"/>
            <a:ext cx="345638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 физических качеств, двигательной активности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тановление физической культуры детей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ыхательная гимнастика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ассаж и самомассаж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рофилактика плоскостопия и формирование правильной осанки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оспитание привычки к повседневной физической активности и заботе о здоровье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46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323166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физических качеств и приёмов релаксации</a:t>
            </a:r>
          </a:p>
        </p:txBody>
      </p:sp>
      <p:pic>
        <p:nvPicPr>
          <p:cNvPr id="4098" name="Picture 2" descr="C:\Users\Радуга\Desktop\с дисков\IMG_1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3864171" cy="257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Радуга\Desktop\с дисков\DSC_178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64904"/>
            <a:ext cx="3883298" cy="2582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Радуга\Desktop\с дисков\IMG_11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528" y="3993851"/>
            <a:ext cx="3996928" cy="266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62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332656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cap="all" dirty="0">
                <a:ln/>
                <a:solidFill>
                  <a:schemeClr val="accent1"/>
                </a:solidFill>
                <a:effectLst>
                  <a:reflection blurRad="10000" stA="55000" endPos="48000" dist="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 гимнастика, самомассаж</a:t>
            </a:r>
            <a:endParaRPr lang="ru-RU" sz="2400" dirty="0">
              <a:effectLst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122" name="Picture 2" descr="C:\Users\Радуга\Desktop\с дисков\IMG_11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82085"/>
            <a:ext cx="3953856" cy="263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Радуга\Desktop\с дисков\IMG_11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5110" y="1182085"/>
            <a:ext cx="3953857" cy="263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Радуга\Desktop\с дисков\IMG_11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988957"/>
            <a:ext cx="4093762" cy="2732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55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60648"/>
            <a:ext cx="8712968" cy="2880320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100452" y="335359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безопасность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980728"/>
            <a:ext cx="763284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1.Комфортная организация режимных моментов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2.Оптимальный двигательный режим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3.Правильное распределение интеллектуальных и физических нагрузок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4.Доброжелательный стиль общения взрослого с детьми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Целесообразность в применении приёмов и методов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5.Использование приёмов релаксации в режиме дня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717032"/>
            <a:ext cx="8784976" cy="2952328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9129" y="3812241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Оздоровительная направленность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образовательного процесса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109" y="4459560"/>
            <a:ext cx="83529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1.Учёт гигиенических требований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2.Создание условий для оздоровительных режимов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3.Бережное отношение к нервной системе ребёнка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4.Учёт индивидуальных особенностей и интересов детей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5.Предоставление ребёнку свободы выбора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6.Создание условий для самореализации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7.Ориентация на зону ближайшего развития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535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504" y="332656"/>
            <a:ext cx="8928992" cy="633670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с одним скругленным углом 3"/>
          <p:cNvSpPr/>
          <p:nvPr/>
        </p:nvSpPr>
        <p:spPr>
          <a:xfrm>
            <a:off x="899592" y="476672"/>
            <a:ext cx="7704856" cy="648072"/>
          </a:xfrm>
          <a:prstGeom prst="round1Rect">
            <a:avLst/>
          </a:prstGeom>
        </p:spPr>
        <p:style>
          <a:lnRef idx="1">
            <a:schemeClr val="accent4"/>
          </a:lnRef>
          <a:fillRef idx="1002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sz="24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здоровьесберегающих</a:t>
            </a: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технологий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412777"/>
            <a:ext cx="2592288" cy="5112567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002">
            <a:schemeClr val="lt2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167844" y="1412777"/>
            <a:ext cx="2664296" cy="5112567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002">
            <a:schemeClr val="lt2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012160" y="1412777"/>
            <a:ext cx="2664296" cy="5112567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3">
            <a:schemeClr val="lt1"/>
          </a:lnRef>
          <a:fillRef idx="1002">
            <a:schemeClr val="lt2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23528" y="1844824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сохранения и стимулирования здоровья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3045153"/>
            <a:ext cx="25202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третчинг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итмопластика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инамические паузы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одвижные и спортивные  игры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елаксация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азличные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имнастики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7864" y="1844824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обучения здоровому образу жизни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91880" y="2768154"/>
            <a:ext cx="25202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Физкультурные занятия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Проблемно-игровые занятия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игры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из серии «Здоровье»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Самомассаж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Биологическая обратная связь (БОС)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8184" y="1628800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Коррекционные технологии</a:t>
            </a:r>
            <a:endParaRPr lang="ru-RU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84168" y="276815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рттерапия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ехнологии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узыкального воздействия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казкотерапия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ветотерапия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сихогимнастика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онетическая ритмика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32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5" y="260649"/>
            <a:ext cx="5884394" cy="30777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упражнений из игрового </a:t>
            </a:r>
            <a:r>
              <a:rPr lang="ru-RU" sz="1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стретчинга</a:t>
            </a:r>
            <a:endParaRPr lang="ru-RU" sz="1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Радуга\Desktop\с дисков\DSC_18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80551"/>
            <a:ext cx="3968881" cy="263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052736"/>
            <a:ext cx="1984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«Коробочка»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3" descr="C:\Users\Радуга\Desktop\с дисков\DSC_18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993" y="880551"/>
            <a:ext cx="3968882" cy="263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32040" y="1052736"/>
            <a:ext cx="1817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Самолёт»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C:\Users\Радуга\Desktop\с дисков\DSC_18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43" y="3693953"/>
            <a:ext cx="3975884" cy="264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5452" y="3754435"/>
            <a:ext cx="19910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«Мостик»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9" name="Picture 5" descr="C:\Users\Радуга\Desktop\с дисков\DSC_184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993" y="3693953"/>
            <a:ext cx="3968882" cy="263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32041" y="3754435"/>
            <a:ext cx="1817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«Птица»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72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260648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400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2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итбол</a:t>
            </a:r>
            <a:r>
              <a:rPr lang="ru-RU" sz="2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гимнастики</a:t>
            </a:r>
            <a:endParaRPr lang="ru-RU" sz="2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Радуга\Desktop\с дисков\S6002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68" y="1102630"/>
            <a:ext cx="3151076" cy="236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Радуга\Desktop\с дисков\S6002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276" y="1088739"/>
            <a:ext cx="3169597" cy="237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Радуга\Desktop\с дисков\S60020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55532"/>
            <a:ext cx="3223084" cy="241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Радуга\Desktop\с дисков\IMG_123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276" y="3812273"/>
            <a:ext cx="3564570" cy="237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188640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упражнений с элементами йоги</a:t>
            </a:r>
            <a:endParaRPr lang="ru-RU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Радуга\Desktop\с дисков\DSC_17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89028"/>
            <a:ext cx="3672407" cy="244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Радуга\Desktop\с дисков\DSC_180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595" y="908720"/>
            <a:ext cx="3642801" cy="242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Радуга\Desktop\с дисков\IMG_12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499" y="3600449"/>
            <a:ext cx="4068936" cy="271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1052736"/>
            <a:ext cx="13681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«Дерево»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1052736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«Кобра»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33738" y="3773769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«Поза лотоса»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00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404664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Ссылки </a:t>
            </a:r>
            <a:r>
              <a:rPr lang="ru-RU" sz="28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на источники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1268760"/>
            <a:ext cx="7344816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общеобразовательная программа  дошкольного образования от рождения до школы. Под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редакцией 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Е.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Вераксы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Т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С. Комаровой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Васильевой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Занимательная физкультура в детском саду.  К.К. Утробина. Москва. Издательство Гном и Д 2004г.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организации физкультурно-оздоровительной работы с дошкольниками. Е.Н. Борисова. Волгоград: Панорама; Москва: Глобус, 2007г.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физической культурой в ДОУ. Л.Г.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Горькова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Л.А. Обухова. М.: 5 ЗА ЗНАНИЯ, 2007г.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 ресурсы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88242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899592" y="2204864"/>
            <a:ext cx="7344816" cy="576064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99592" y="3140968"/>
            <a:ext cx="7344816" cy="158417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899592" y="5013176"/>
            <a:ext cx="7344816" cy="122356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Лента лицом вниз 13"/>
          <p:cNvSpPr/>
          <p:nvPr/>
        </p:nvSpPr>
        <p:spPr>
          <a:xfrm>
            <a:off x="467544" y="298624"/>
            <a:ext cx="8008117" cy="857250"/>
          </a:xfrm>
          <a:prstGeom prst="ribbon">
            <a:avLst>
              <a:gd name="adj1" fmla="val 16667"/>
              <a:gd name="adj2" fmla="val 68850"/>
            </a:avLst>
          </a:prstGeom>
          <a:ln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99592" y="2204864"/>
            <a:ext cx="7344816" cy="4031873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Гармоничное физическое развитие</a:t>
            </a: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интереса и ценностного отношения к занятиям физической культурой</a:t>
            </a:r>
          </a:p>
          <a:p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основ здорового образа жизни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38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Радуга\Desktop\Летуновская\оформление презентации\340209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87624" y="1844824"/>
            <a:ext cx="6912768" cy="2664296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sz="5400" b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60303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Лента лицом вниз 6"/>
          <p:cNvSpPr/>
          <p:nvPr/>
        </p:nvSpPr>
        <p:spPr>
          <a:xfrm>
            <a:off x="467544" y="188913"/>
            <a:ext cx="8219256" cy="857250"/>
          </a:xfrm>
          <a:prstGeom prst="ribbon">
            <a:avLst>
              <a:gd name="adj1" fmla="val 16667"/>
              <a:gd name="adj2" fmla="val 68850"/>
            </a:avLst>
          </a:prstGeom>
          <a:ln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endParaRPr lang="ru-RU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7084" y="1216591"/>
            <a:ext cx="8658414" cy="5452769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нутый угол 3"/>
          <p:cNvSpPr/>
          <p:nvPr/>
        </p:nvSpPr>
        <p:spPr>
          <a:xfrm>
            <a:off x="391662" y="2265515"/>
            <a:ext cx="2726082" cy="3804250"/>
          </a:xfrm>
          <a:prstGeom prst="foldedCorner">
            <a:avLst/>
          </a:prstGeom>
          <a:ln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000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79262" y="2505068"/>
            <a:ext cx="24479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храна и укрепления здоровья, обеспечение нормального функционирования всех органов и систем организма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всестороннее физическое совершенствование функции организма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овышение работоспособности и закаливание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нутый угол 4"/>
          <p:cNvSpPr/>
          <p:nvPr/>
        </p:nvSpPr>
        <p:spPr>
          <a:xfrm>
            <a:off x="6156176" y="2270937"/>
            <a:ext cx="2664296" cy="3798828"/>
          </a:xfrm>
          <a:prstGeom prst="foldedCorner">
            <a:avLst/>
          </a:prstGeom>
          <a:ln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000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3258139" y="2270937"/>
            <a:ext cx="2736304" cy="3804250"/>
          </a:xfrm>
          <a:prstGeom prst="foldedCorner">
            <a:avLst/>
          </a:prstGeom>
          <a:ln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000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9262" y="1734767"/>
            <a:ext cx="2447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Оздоровительные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02328" y="1744789"/>
            <a:ext cx="2447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02328" y="2505069"/>
            <a:ext cx="24479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ормирование двигательных умений и навыков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физических качеств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владение ребёнком элементарными знаниями о своём организме, роли физических упражнений в его жизни, способы укрепления собственного здоровья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56176" y="2708920"/>
            <a:ext cx="253062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ормирование потребности и способности к занятиям физическими упражнениями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азностороннее гармоничное развитие ребёнка (не только физически, но и умственное, нравственное, эстетическое, трудовое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05537" y="1721184"/>
            <a:ext cx="22319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49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Лента лицом вниз 4"/>
          <p:cNvSpPr/>
          <p:nvPr/>
        </p:nvSpPr>
        <p:spPr>
          <a:xfrm>
            <a:off x="323528" y="188913"/>
            <a:ext cx="8280920" cy="857250"/>
          </a:xfrm>
          <a:prstGeom prst="ribbon">
            <a:avLst>
              <a:gd name="adj1" fmla="val 16667"/>
              <a:gd name="adj2" fmla="val 68850"/>
            </a:avLst>
          </a:prstGeom>
          <a:ln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07704" y="404664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физического развития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9552" y="1268760"/>
            <a:ext cx="8064896" cy="2304256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39552" y="1484784"/>
            <a:ext cx="806489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детьми опыта в двигательной деятельности: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вязанной с выполнением упражнений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аправленной на развитие таких физических качеств как координация и гибкость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Способствующей правильному формированию опорно-двигательной системы организма, развитию равновесия, координации движений, крупной и мелкой моторики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Связанной с правильным, не наносящим вреда организму, выполнением основных движений (ходьба, бег, мягкие прыжки, повороты в обе стороны)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39552" y="4005064"/>
            <a:ext cx="8064896" cy="864096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43608" y="4221088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 целенаправленности и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саморегуляции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двигательной сфере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83568" y="5301208"/>
            <a:ext cx="7920880" cy="975013"/>
          </a:xfrm>
          <a:prstGeom prst="round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043608" y="544522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 ценностей здорового образа жизни,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его элементарными нормами и правилами (в питании, двигательном режиме, закаливании, при формировании полезных привычек и др.)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88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низ 3"/>
          <p:cNvSpPr/>
          <p:nvPr/>
        </p:nvSpPr>
        <p:spPr>
          <a:xfrm>
            <a:off x="755576" y="188913"/>
            <a:ext cx="7643812" cy="857250"/>
          </a:xfrm>
          <a:prstGeom prst="ribbon">
            <a:avLst>
              <a:gd name="adj1" fmla="val 16667"/>
              <a:gd name="adj2" fmla="val 68850"/>
            </a:avLst>
          </a:prstGeom>
          <a:ln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67744" y="404663"/>
            <a:ext cx="4752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физического развития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7002" y="1196752"/>
            <a:ext cx="8640960" cy="5472608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нутый угол 6"/>
          <p:cNvSpPr/>
          <p:nvPr/>
        </p:nvSpPr>
        <p:spPr>
          <a:xfrm>
            <a:off x="467544" y="2386444"/>
            <a:ext cx="2520280" cy="3850868"/>
          </a:xfrm>
          <a:prstGeom prst="foldedCorner">
            <a:avLst/>
          </a:prstGeom>
          <a:ln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000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8" name="Загнутый угол 7"/>
          <p:cNvSpPr/>
          <p:nvPr/>
        </p:nvSpPr>
        <p:spPr>
          <a:xfrm>
            <a:off x="3203848" y="2386443"/>
            <a:ext cx="2520280" cy="3850869"/>
          </a:xfrm>
          <a:prstGeom prst="foldedCorner">
            <a:avLst/>
          </a:prstGeom>
          <a:ln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000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9" name="Загнутый угол 8"/>
          <p:cNvSpPr/>
          <p:nvPr/>
        </p:nvSpPr>
        <p:spPr>
          <a:xfrm>
            <a:off x="6084167" y="2386444"/>
            <a:ext cx="2664297" cy="3850868"/>
          </a:xfrm>
          <a:prstGeom prst="foldedCorner">
            <a:avLst/>
          </a:prstGeom>
          <a:ln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000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7544" y="263691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5" y="3212976"/>
            <a:ext cx="23763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Систематичность и последовательность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 обучение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Доступность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Воспитывающее обучение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Учёт индивидуальных и возрастных особенностей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Сознательность и активность ребёнка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Наглядность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6426" y="26369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56426" y="3212976"/>
            <a:ext cx="200766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Непрерывность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Последовательность наращивания тренирующих воздействий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Цикличность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28184" y="263691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28184" y="3006244"/>
            <a:ext cx="25202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Сбалансированность нагрузок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Рациональность чередования деятельности и отдыха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Возрастная адекватность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Оздоровительная направленность всего образовательного процесса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личностно-ориентированного обучения и воспитания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313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Лента лицом вниз 3"/>
          <p:cNvSpPr/>
          <p:nvPr/>
        </p:nvSpPr>
        <p:spPr>
          <a:xfrm>
            <a:off x="822102" y="188913"/>
            <a:ext cx="7643812" cy="857250"/>
          </a:xfrm>
          <a:prstGeom prst="ribbon">
            <a:avLst>
              <a:gd name="adj1" fmla="val 16667"/>
              <a:gd name="adj2" fmla="val 68850"/>
            </a:avLst>
          </a:prstGeom>
          <a:ln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b="1" dirty="0">
              <a:solidFill>
                <a:schemeClr val="accent6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95736" y="476672"/>
            <a:ext cx="4896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физического развития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84784"/>
            <a:ext cx="8496944" cy="4968552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нутый угол 4"/>
          <p:cNvSpPr/>
          <p:nvPr/>
        </p:nvSpPr>
        <p:spPr>
          <a:xfrm>
            <a:off x="467544" y="2569550"/>
            <a:ext cx="2376325" cy="2799020"/>
          </a:xfrm>
          <a:prstGeom prst="foldedCorner">
            <a:avLst/>
          </a:prstGeom>
          <a:ln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000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6" name="Загнутый угол 5"/>
          <p:cNvSpPr/>
          <p:nvPr/>
        </p:nvSpPr>
        <p:spPr>
          <a:xfrm>
            <a:off x="3203848" y="2538844"/>
            <a:ext cx="2376325" cy="2799020"/>
          </a:xfrm>
          <a:prstGeom prst="foldedCorner">
            <a:avLst/>
          </a:prstGeom>
          <a:ln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000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7" name="Загнутый угол 6"/>
          <p:cNvSpPr/>
          <p:nvPr/>
        </p:nvSpPr>
        <p:spPr>
          <a:xfrm>
            <a:off x="5868113" y="2569550"/>
            <a:ext cx="2376325" cy="2799020"/>
          </a:xfrm>
          <a:prstGeom prst="foldedCorner">
            <a:avLst/>
          </a:prstGeom>
          <a:ln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2000" dirty="0">
              <a:solidFill>
                <a:srgbClr val="7030A0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2780928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5" y="3150260"/>
            <a:ext cx="24483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Наглядно-зрительные приёмы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(показ физических упражнений, использование наглядных пособий, имитация, зрительные ориентиры)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7864" y="2780928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03848" y="3150260"/>
            <a:ext cx="25202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Объяснения, пояснения, указания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команд, распоряжений, сигналов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к детям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Образный сюжетный рассказ, беседа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Словесная инструкция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84168" y="278092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Практический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868113" y="3150260"/>
            <a:ext cx="23763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Повторение упражнений без изменения и с изменениями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упражнений в игровой форме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упражнений в соревновательной форме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82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0" y="766434"/>
            <a:ext cx="3635896" cy="5547242"/>
          </a:xfrm>
          <a:prstGeom prst="round2Diag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 rot="10800000">
            <a:off x="3714857" y="476671"/>
            <a:ext cx="5265229" cy="6268175"/>
          </a:xfrm>
          <a:prstGeom prst="round2Diag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1002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95536" y="938336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физического развития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2311154"/>
            <a:ext cx="2952328" cy="1081861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74975" y="2526100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Двигательная активность, занятия физкультурой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30959" y="3596424"/>
            <a:ext cx="2952328" cy="101168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39552" y="3686766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Эколого-природные факторы (солнце, воздух, вода)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4737787"/>
            <a:ext cx="2952328" cy="108012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9552" y="4864502"/>
            <a:ext cx="2304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Психогигиенические факторы (гигиена сна, питания, занятий)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7983" y="476670"/>
            <a:ext cx="4468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физического развития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863507" y="4086605"/>
            <a:ext cx="4986517" cy="617347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778210" y="1555050"/>
            <a:ext cx="3039603" cy="36178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644008" y="4879903"/>
            <a:ext cx="2873614" cy="338554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213691" y="5373216"/>
            <a:ext cx="2607862" cy="521479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7002423" y="1550553"/>
            <a:ext cx="1893568" cy="373889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644009" y="2526099"/>
            <a:ext cx="3265248" cy="412491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820258" y="3054463"/>
            <a:ext cx="2822168" cy="390470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735306" y="3042848"/>
            <a:ext cx="2160685" cy="402085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584674" y="1172568"/>
            <a:ext cx="2311317" cy="307777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1002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3880664" y="1157180"/>
            <a:ext cx="2563544" cy="338554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1002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Физкультурные занятия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00378" y="1186312"/>
            <a:ext cx="22956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по плаванью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880664" y="1576663"/>
            <a:ext cx="26659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Закаливающие процедуры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820258" y="2051256"/>
            <a:ext cx="2955505" cy="338554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2"/>
          </a:lnRef>
          <a:fillRef idx="1002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гимнастика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142058" y="1585888"/>
            <a:ext cx="15343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ЛФК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11553" y="2107595"/>
            <a:ext cx="1984438" cy="338554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724764" y="2526100"/>
            <a:ext cx="297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Корригирующая гимнастика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735307" y="3054461"/>
            <a:ext cx="210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11765" y="3054462"/>
            <a:ext cx="26324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 пробуждения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49226" y="3583254"/>
            <a:ext cx="4645948" cy="338554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Физкультурные упражнения на прогулке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25797" y="4119177"/>
            <a:ext cx="4898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Спортивные игры, развлечения, праздники и соревнования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239683" y="4879903"/>
            <a:ext cx="1566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Ритмика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93383" y="5373216"/>
            <a:ext cx="2129520" cy="338554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Кружки секции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275837" y="5431918"/>
            <a:ext cx="2483569" cy="338554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Музыкальные занятия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20259" y="6021289"/>
            <a:ext cx="4496158" cy="584775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двигательно-игровая деятельность детей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65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06090"/>
          </a:xfrm>
          <a:ln>
            <a:miter lim="800000"/>
            <a:headEnd/>
            <a:tailEnd/>
          </a:ln>
          <a:extLst/>
        </p:spPr>
        <p:txBody>
          <a:bodyPr/>
          <a:lstStyle/>
          <a:p>
            <a:pPr marL="0" indent="0" algn="ctr">
              <a:buNone/>
              <a:defRPr/>
            </a:pP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воздушных ванн и массажа</a:t>
            </a:r>
            <a:b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при гимнастики пробуждения</a:t>
            </a:r>
            <a:br>
              <a:rPr lang="ru-RU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/>
          </a:p>
        </p:txBody>
      </p:sp>
      <p:pic>
        <p:nvPicPr>
          <p:cNvPr id="2050" name="Picture 2" descr="C:\Users\Радуга\Desktop\с дисков\P10103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1117379"/>
            <a:ext cx="3385656" cy="2537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Радуга\Desktop\с дисков\P10103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3916105"/>
            <a:ext cx="3385656" cy="2537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Радуга\Desktop\с дисков\P10103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117379"/>
            <a:ext cx="3456384" cy="259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Радуга\Desktop\с дисков\P101034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40276"/>
            <a:ext cx="3456384" cy="259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18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188640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корригирующей ходьбы на утренней гимнастике</a:t>
            </a:r>
            <a:br>
              <a:rPr lang="ru-RU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10546" y="2945663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Ходьба на носках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8064" y="2924944"/>
            <a:ext cx="248330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Ходьба на пятках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03874" y="6093296"/>
            <a:ext cx="3397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Ходьба на внешней стороне стопы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Радуга\Desktop\с дисков\DSC_1752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03471"/>
            <a:ext cx="3672408" cy="244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3114940"/>
            <a:ext cx="20991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Ходьба на носках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 descr="C:\Users\Радуга\Desktop\с дисков\DSC_175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044" y="959600"/>
            <a:ext cx="3738368" cy="248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436096" y="3094221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Ходьба на пятках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 descr="C:\Users\Радуга\Desktop\с дисков\DSC_1761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692997"/>
            <a:ext cx="4108452" cy="2732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987824" y="6093296"/>
            <a:ext cx="34018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Ходьба на внешней стороне ступни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85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707</TotalTime>
  <Words>784</Words>
  <Application>Microsoft Office PowerPoint</Application>
  <PresentationFormat>Экран (4:3)</PresentationFormat>
  <Paragraphs>166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Использование воздушных ванн и массажа  при гимнастики пробуждения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Радуга</dc:creator>
  <cp:lastModifiedBy>Радуга</cp:lastModifiedBy>
  <cp:revision>51</cp:revision>
  <dcterms:created xsi:type="dcterms:W3CDTF">2014-11-05T12:09:10Z</dcterms:created>
  <dcterms:modified xsi:type="dcterms:W3CDTF">2014-12-10T18:48:19Z</dcterms:modified>
</cp:coreProperties>
</file>