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DB77-0831-4F98-B77B-592E5E77F4C9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5BDB74-00FC-4AEC-9121-299F289DB3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DB77-0831-4F98-B77B-592E5E77F4C9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DB74-00FC-4AEC-9121-299F289DB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DB77-0831-4F98-B77B-592E5E77F4C9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DB74-00FC-4AEC-9121-299F289DB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DB77-0831-4F98-B77B-592E5E77F4C9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DB74-00FC-4AEC-9121-299F289DB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DB77-0831-4F98-B77B-592E5E77F4C9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DB74-00FC-4AEC-9121-299F289DB3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DB77-0831-4F98-B77B-592E5E77F4C9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DB74-00FC-4AEC-9121-299F289DB3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DB77-0831-4F98-B77B-592E5E77F4C9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DB74-00FC-4AEC-9121-299F289DB3C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DB77-0831-4F98-B77B-592E5E77F4C9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DB74-00FC-4AEC-9121-299F289DB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DB77-0831-4F98-B77B-592E5E77F4C9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DB74-00FC-4AEC-9121-299F289DB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DB77-0831-4F98-B77B-592E5E77F4C9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DB74-00FC-4AEC-9121-299F289DB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DB77-0831-4F98-B77B-592E5E77F4C9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DB74-00FC-4AEC-9121-299F289DB3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4C2DB77-0831-4F98-B77B-592E5E77F4C9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5BDB74-00FC-4AEC-9121-299F289DB3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/>
          <a:lstStyle/>
          <a:p>
            <a:r>
              <a:rPr lang="ru-RU" dirty="0" smtClean="0"/>
              <a:t>Хохломская роспись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    «Золотая Хохлома»-одна из самых известных росписей в России. Хохломская роспись возникла во второй половине 17 века на левом берегу Волги. Имя промыслу дало село Хохлома Нижегородской области.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  Хохломской росписи свойственна манера окраски дерева в золотистый цвет без использования золота. </a:t>
            </a: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Роспись представляет собой растительный орнамент, составленный из небольшого числа мотивов, называемых «травкой», «яблочком», «ягодкой», «виноградом», «листком», «древком», «</a:t>
            </a:r>
            <a:r>
              <a:rPr lang="ru-RU" sz="1400" dirty="0" err="1" smtClean="0">
                <a:solidFill>
                  <a:schemeClr val="tx1"/>
                </a:solidFill>
              </a:rPr>
              <a:t>кудриной</a:t>
            </a:r>
            <a:r>
              <a:rPr lang="ru-RU" sz="1400" dirty="0" smtClean="0">
                <a:solidFill>
                  <a:schemeClr val="tx1"/>
                </a:solidFill>
              </a:rPr>
              <a:t>».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Объект 4" descr="http://ilyabirman.ru/meanwhile/pictures/hohloma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2060848"/>
            <a:ext cx="4392487" cy="326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155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/>
          <a:lstStyle/>
          <a:p>
            <a:r>
              <a:rPr lang="ru-RU" sz="4000" dirty="0" smtClean="0"/>
              <a:t>Элементы хохломской росписи</a:t>
            </a:r>
            <a:endParaRPr lang="ru-RU" sz="4000" dirty="0"/>
          </a:p>
        </p:txBody>
      </p:sp>
      <p:pic>
        <p:nvPicPr>
          <p:cNvPr id="5" name="Объект 4" descr="http://img-fotki.yandex.ru/get/5822/126030467.3/0_5a1bb_30e9a269_XL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2420888"/>
            <a:ext cx="37444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 descr="http://img-fotki.yandex.ru/get/4428/126030467.80/0_5d7d7_9ba4a141_XL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9992" y="2442098"/>
            <a:ext cx="4186808" cy="293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596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Гжель</a:t>
            </a:r>
            <a:endParaRPr lang="ru-RU" dirty="0"/>
          </a:p>
        </p:txBody>
      </p:sp>
      <p:pic>
        <p:nvPicPr>
          <p:cNvPr id="5" name="Объект 4" descr="http://nachalka373.ucoz.ru/1234366109_posuda2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3" y="2204864"/>
            <a:ext cx="4320480" cy="317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http://900igr.net/datas/izo/Narodnyj-promysel/0037-037-Gzhelskaja-rospis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04864"/>
            <a:ext cx="4316288" cy="317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4981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/>
          <a:lstStyle/>
          <a:p>
            <a:r>
              <a:rPr lang="ru-RU" sz="4000" dirty="0" smtClean="0"/>
              <a:t>Элементы гжельской росписи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://zavitok.rukodelof.ru/statya3/4563123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1" y="2347516"/>
            <a:ext cx="4155380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567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Петриковская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роспись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Петриковская роспись возникла задолго до появления христианства и играла роль оберега. Люди верили, что в красоте есть какое-то волшебство, духовная сила, и поэтому окна и двери домов и даже одежду обрамляли магическим орнаментом, который защищал хозяев. Эта древняя традиция орнаментики сотни лет широко использовалась в быту украинцев, в частности, у запорожских казаков, и была популярна в 200х поселениях южных районов Приазовья... сохранилась только в старинном казацком селе Петриковка.</a:t>
            </a:r>
          </a:p>
        </p:txBody>
      </p:sp>
      <p:pic>
        <p:nvPicPr>
          <p:cNvPr id="5" name="Объект 4" descr="http://foto-lad.narod.ru/photo58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700808"/>
            <a:ext cx="396044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1801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Элементы Петриковской росписи</a:t>
            </a:r>
            <a:endParaRPr lang="ru-RU" sz="4000" dirty="0"/>
          </a:p>
        </p:txBody>
      </p:sp>
      <p:pic>
        <p:nvPicPr>
          <p:cNvPr id="5" name="Объект 4" descr="http://festival.1september.ru/articles/415843/image1.gif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2348880"/>
            <a:ext cx="424847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http://festival.1september.ru/articles/415843/image2.gif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48880"/>
            <a:ext cx="41764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9968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На берегу Волги чуть севернее Нижнего Новгорода раскинулся древний русский город Городец.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 17 веке  развивался деревообрабатывающий промысел.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Композиции городецкой росписи можно разделить на три вида. Первый-цветочная роспись (бутоны, розаны, ромашки и купавка) и декоративные зеленые листья. Второй вид-цветочная роспись с включением мотивов «конь» и «птица». Городецкая птица является символом семейного счастья, а конь-символом богатства. Третий вид-сюжетная роспись.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://img-fotki.yandex.ru/get/4527/126030467.4/0_5a24f_62907af7_XL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1700808"/>
            <a:ext cx="3528392" cy="456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085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/>
          <a:lstStyle/>
          <a:p>
            <a:r>
              <a:rPr lang="ru-RU" sz="4000" dirty="0" smtClean="0"/>
              <a:t>Элементы городецкой росписи</a:t>
            </a:r>
            <a:endParaRPr lang="ru-RU" sz="4000" dirty="0"/>
          </a:p>
        </p:txBody>
      </p:sp>
      <p:pic>
        <p:nvPicPr>
          <p:cNvPr id="1026" name="Picture 2" descr="C:\Documents and Settings\User\Рабочий стол\городец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4480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 descr="http://shkola7gnomov.ru/pictures/spreads/9a9f2d817cc771c7e19f4ba207092d6e-2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11960" y="2420888"/>
            <a:ext cx="4752528" cy="340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23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5"/>
            <a:ext cx="7772400" cy="3528393"/>
          </a:xfrm>
        </p:spPr>
        <p:txBody>
          <a:bodyPr/>
          <a:lstStyle/>
          <a:p>
            <a:r>
              <a:rPr lang="ru-RU" dirty="0" smtClean="0"/>
              <a:t>Народные промыслы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dirty="0">
                <a:solidFill>
                  <a:schemeClr val="tx2"/>
                </a:solidFill>
              </a:rPr>
              <a:t>Автор: старший воспитатель МБДОУ детский сад №1 «Колосок» Комсомольского района</a:t>
            </a:r>
          </a:p>
          <a:p>
            <a:pPr algn="r"/>
            <a:endParaRPr lang="ru-RU" dirty="0">
              <a:solidFill>
                <a:schemeClr val="tx2"/>
              </a:solidFill>
            </a:endParaRPr>
          </a:p>
          <a:p>
            <a:pPr algn="r"/>
            <a:r>
              <a:rPr lang="ru-RU" dirty="0">
                <a:solidFill>
                  <a:schemeClr val="tx2"/>
                </a:solidFill>
              </a:rPr>
              <a:t>Презентация опубликована на сайте-</a:t>
            </a:r>
            <a:r>
              <a:rPr lang="en-US" dirty="0" err="1">
                <a:solidFill>
                  <a:schemeClr val="tx2"/>
                </a:solidFill>
              </a:rPr>
              <a:t>viki</a:t>
            </a:r>
            <a:r>
              <a:rPr lang="ru-RU" dirty="0">
                <a:solidFill>
                  <a:schemeClr val="tx2"/>
                </a:solidFill>
              </a:rPr>
              <a:t>.</a:t>
            </a:r>
            <a:r>
              <a:rPr lang="en-US" dirty="0" err="1">
                <a:solidFill>
                  <a:schemeClr val="tx2"/>
                </a:solidFill>
              </a:rPr>
              <a:t>rdf</a:t>
            </a:r>
            <a:r>
              <a:rPr lang="ru-RU" dirty="0">
                <a:solidFill>
                  <a:schemeClr val="tx2"/>
                </a:solidFill>
              </a:rPr>
              <a:t>.</a:t>
            </a:r>
            <a:r>
              <a:rPr lang="en-US" dirty="0" err="1">
                <a:solidFill>
                  <a:schemeClr val="tx2"/>
                </a:solidFill>
              </a:rPr>
              <a:t>ru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04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184</TotalTime>
  <Words>278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Хохломская роспись</vt:lpstr>
      <vt:lpstr>Элементы хохломской росписи</vt:lpstr>
      <vt:lpstr>Гжель</vt:lpstr>
      <vt:lpstr>Элементы гжельской росписи</vt:lpstr>
      <vt:lpstr>Петриковская роспись</vt:lpstr>
      <vt:lpstr>Элементы Петриковской росписи</vt:lpstr>
      <vt:lpstr>Презентация PowerPoint</vt:lpstr>
      <vt:lpstr>Элементы городецкой росписи</vt:lpstr>
      <vt:lpstr>Народные промыслы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Хохломская роспись</dc:title>
  <dc:creator>User</dc:creator>
  <cp:lastModifiedBy>User</cp:lastModifiedBy>
  <cp:revision>11</cp:revision>
  <dcterms:created xsi:type="dcterms:W3CDTF">2013-01-24T04:41:43Z</dcterms:created>
  <dcterms:modified xsi:type="dcterms:W3CDTF">2013-01-24T11:10:31Z</dcterms:modified>
</cp:coreProperties>
</file>