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188913"/>
            <a:ext cx="8640762" cy="6480175"/>
          </a:xfrm>
        </p:spPr>
        <p:txBody>
          <a:bodyPr/>
          <a:lstStyle/>
          <a:p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2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b="1" i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Краски музыки</a:t>
            </a:r>
            <a:endParaRPr lang="ru-RU" sz="1600" b="1" i="1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Игра  на различие динамических оттенков</a:t>
            </a:r>
          </a:p>
          <a:p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Цель.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Развивать  у детей умение различать динамические оттенки в  музыке и уметь находить им ассоциацию с определенным  цветом.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Игровой материал: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квадраты разных цветов: красный, зеленый, голубой,  любая игрушка, раздаточные карточки по  количеству  детей  трех   цветов: красный, зеленый, голубой.</a:t>
            </a:r>
          </a:p>
        </p:txBody>
      </p:sp>
      <p:pic>
        <p:nvPicPr>
          <p:cNvPr id="14339" name="Рисунок 2" descr="C:\Users\Администратор\Desktop\Изображение 02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420938"/>
            <a:ext cx="13684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3" descr="C:\Users\Администратор\Desktop\Изображение 02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429000"/>
            <a:ext cx="13922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 descr="C:\Users\Администратор\Desktop\Изображение 028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437063"/>
            <a:ext cx="15113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opup_img" descr="http://t3.gstatic.com/images?q=tbn:ANd9GcQUXShp2gO7TtFme-fdWN9QexgQaUmSHTB276bkLOp4DL0PpFTj5ryk-o-CT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2565400"/>
            <a:ext cx="12842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6" descr="8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3284538"/>
            <a:ext cx="126206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opup_img" descr="http://t3.gstatic.com/images?q=tbn:ANd9GcTpPrgO6ev1T8X6YwehDDIsuj_v-SdtPFNTzydsFiw41TNFdd-TGirAFJJ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4724400"/>
            <a:ext cx="116205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6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3988" cy="1441450"/>
          </a:xfrm>
        </p:spPr>
        <p:txBody>
          <a:bodyPr/>
          <a:lstStyle/>
          <a:p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  <p:pic>
        <p:nvPicPr>
          <p:cNvPr id="22531" name="Содержимое 4" descr="66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681201">
            <a:off x="-220663" y="4370388"/>
            <a:ext cx="6140451" cy="23955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Методика проведения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НА ПЕРВОМ ЭТАПЕ.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Педагог исполняет пьесу. Дети определяют ее веселый    танцевальный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характер, отвечает на вопросы педагога о том , как звучит музыка, какие  изменения  в ней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происходят (звучит то громче, то тише). При повторном исполнении  пьесы, все внимательно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следят за динамическими  изменениями в музыке:  от негромкого звучания первой части к тихому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звучанию во второй части и громкому звучанию в третьей части. Дети слушают музыку, а потом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показывают карточку соответствующего цвета (красная – громкое звучание, зеленая – умеренное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звучание, голубая - тихое звучание).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НА ВТОРОМ ЭТАПЕ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Перед исполнением пьесы педагог вызывает к себе ребенка и дает ему три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квадрата разного цвета - красный, зеленый, голубой. Во время исполнения музыки ребенок,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повернувшись к детям, поднимает тот или иной квадрат в соответствии с динамическими 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изменениями в музыке: на первую часть (не слишком громкую) поднимает  зеленый квадрат; на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вторую часть (тихую)- голубой; на третью часть (громкую)-красный.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Дети дают оценку выполнению задания,  исправляют не точности.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НА ТРЕТЬЕМ ЭТАПЕ.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выбирают водящего, он выходит их зала. Все  договариваются,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куда спрятать игрушку. Водящий должен  найти ее, руководствуясь,  громкостью звучания песни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(за раннее выученной),  которую поют все дети: звучание усиливается по мере приближения к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месту, где находится игрушка, или ослабевает по мере удаления от нее.  После успешного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выполнения задания все дети свободно пляшут под музыку, используя знакомые танцевальные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движения.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Музыкальный репертуар: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«Громкая и тихая музыка» Г.Портнова, «Громкая и тихая музыка»,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Г.Левкодимова,    «Слон и моська» , И.Арсеева, « Аяз - Ата» С.Мухамеджанова.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260350"/>
            <a:ext cx="8642350" cy="6335713"/>
          </a:xfrm>
        </p:spPr>
        <p:txBody>
          <a:bodyPr/>
          <a:lstStyle/>
          <a:p>
            <a:pPr algn="ctr"/>
            <a:r>
              <a:rPr lang="ru-RU" sz="32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Музыкальный паровоз</a:t>
            </a:r>
          </a:p>
          <a:p>
            <a:pPr algn="ctr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Игра на развитие   тембрового слуха</a:t>
            </a:r>
          </a:p>
          <a:p>
            <a:pPr algn="ctr"/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Развивать умение различать тембр различных музыкальных инструментов.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Игровой материал: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Пособие «Паровоз», детские музыкальные    инструменты,  карточки с изображением музыкальных инструментов.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Методика проведения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НА ПЕРВОМ ЭТАПЕ.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Педагог показывает детям пособие, сообщает, что это не обычный, а     музыкальный паровоз.</a:t>
            </a:r>
          </a:p>
          <a:p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    Вот смотрите - паровоз 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    Он вагончики повез.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    Путь у него дальний,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    Ведь поезд музыкальный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Педагог беседует с детьми о музыке, объясняя, что она может не только    передавать разные чувства, но и рассказывать с помощью выразительных  средств о том, что встречается в жизни. Детям исполняют две пьесы, в которых переданы характерные особенности звучания разных   музыкальных инстр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ументов.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Рисунок 6" descr="C:\Users\Администратор\Documents\Файлы Mail.Ru Агента\kamila_ivanova@mail.ru\pem_plus@mail.ru\Изображение 02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5013325"/>
            <a:ext cx="23764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8" descr="C:\Users\user1\Documents\Файлы Mail.Ru Агента\tyutyunik1963@mail.ru\pem_plus@mail.ru\Изображение 030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5300663"/>
            <a:ext cx="20812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9" descr="C:\Users\Администратор\Documents\Файлы Mail.Ru Агента\kamila_ivanova@mail.ru\pem_plus@mail.ru\Изображение 02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850" y="5589588"/>
            <a:ext cx="13319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0" descr="C:\Users\Администратор\Documents\Файлы Mail.Ru Агента\kamila_ivanova@mail.ru\pem_plus@mail.ru\Изображение 022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5300663"/>
            <a:ext cx="19431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1" descr="HLCAWG013OCAAARJN0CATN6HTGCAXEOEG1CAF1A0T1CA3C9MS9CA15V9UUCA1JV22LCASDW8WQCAJFPY2YCAZIEDKFCAFX17GOCAYKM2X7CAHE3K4OCAX8Z12UCAKLRHRACA8UOJV5CAVEETCVCA5RWB9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5589588"/>
            <a:ext cx="1511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713787" cy="64087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НА ВТОРОМ ЭТАПЕ.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Паровоз гудит, поет.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Инструменты к нам везет.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А вот какие он везет, вам надо угадать. И в каждом вагончике свой инструмент. Звучит фонограмма музыкальной  пьесы, ребенок называет инструмент, который звучал и подходит к паровозу и открывает окошко первого вагончика.  Дети дают оценку выполнению задания,  исправляют не точности.  Затем  детям предлагается послушать следующую пьесу. Задание повторяется.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       НА ТРЕТЬЕМ ЭТАПЕ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Детям предлагается послушать знакомые музыкальные произведения, определить, какие инструменты звучат в этом музыкальном произведение. Выбрать  музыкальный инструмент, который  звучал в данном музыкальном произведении и под музыкальное сопровождение  с играть на нем. 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      Музыкальный репертуар</a:t>
            </a: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«Белка» Римского-Корсакова, «Парень играет на гармошке»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Г.Свиридова.</a:t>
            </a:r>
          </a:p>
          <a:p>
            <a:endParaRPr lang="ru-RU" sz="1600" smtClean="0"/>
          </a:p>
        </p:txBody>
      </p:sp>
      <p:pic>
        <p:nvPicPr>
          <p:cNvPr id="17411" name="Рисунок 5" descr="C:\Users\Администратор\Documents\Файлы Mail.Ru Агента\kamila_ivanova@mail.ru\pem_plus@mail.ru\Изображение 02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437063"/>
            <a:ext cx="23034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2" descr="C:\Users\Администратор\Documents\Файлы Mail.Ru Агента\kamila_ivanova@mail.ru\pem_plus@mail.ru\Изображение 024_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724400"/>
            <a:ext cx="20685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3" descr="C:\Users\Администратор\Documents\Файлы Mail.Ru Агента\kamila_ivanova@mail.ru\pem_plus@mail.ru\Изображение 023_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581525"/>
            <a:ext cx="1603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4" descr="C:\Users\Администратор\Documents\Файлы Mail.Ru Агента\kamila_ivanova@mail.ru\pem_plus@mail.ru\Изображение 024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1363" y="4159250"/>
            <a:ext cx="1296987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6553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Разноцветная гусеница</a:t>
            </a:r>
          </a:p>
          <a:p>
            <a:pPr algn="ctr">
              <a:buFont typeface="Arial" charset="0"/>
              <a:buNone/>
            </a:pP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Игра  на определение характера музыки</a:t>
            </a: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Развивать у детей представление о характере музыки, соответствующем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определенному цвету.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Игровой материал: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Карточки с изображением головы  гусеницы и  разноцветных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«животиков»  гусеницы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Методика проведения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НА ПЕРВОМ ЭТАПЕ.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Дети знакомятся с музыкальным произведением. Беседа по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содержанию музыкального   произведения.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НА ВТОРОМ ЭТАПЕ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После прослушивания  музыкальное произведение, педагог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предлагает  построить гусеницу  « животиками», цвета  которых соответствуют  характеру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произведения.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НА ТРЕТЬЕМ ЭТАПЕ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Педагог предлагает  детям  изобразить в рисунке характер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                        музыкального произведения, используя выбранную  им  цветовую гамму.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                                  Музыкальный репертуар: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программные музыкальные произведения. </a:t>
            </a:r>
          </a:p>
        </p:txBody>
      </p:sp>
      <p:pic>
        <p:nvPicPr>
          <p:cNvPr id="18435" name="Рисунок 4" descr="D:\мама\флешка\СВЕТЛАНА\психолог 5\гусеница в кармашках\звенья\00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508500"/>
            <a:ext cx="14398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 descr="C:\Users\Администратор\Documents\Файлы Mail.Ru Агента\kamila_ivanova@mail.ru\pem_plus@mail.ru\4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5229225"/>
            <a:ext cx="15843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C:\Users\Администратор\Documents\Файлы Mail.Ru Агента\kamila_ivanova@mail.ru\pem_plus@mail.ru\6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229225"/>
            <a:ext cx="16097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 descr="C:\Users\Администратор\Documents\Файлы Mail.Ru Агента\kamila_ivanova@mail.ru\pem_plus@mail.ru\3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5229225"/>
            <a:ext cx="15748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64087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Теремок</a:t>
            </a:r>
          </a:p>
          <a:p>
            <a:pPr algn="ctr">
              <a:buFont typeface="Arial" charset="0"/>
              <a:buNone/>
            </a:pP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Игра на развитие слухового восприятия и музыкального образа </a:t>
            </a:r>
          </a:p>
          <a:p>
            <a:pPr algn="ctr">
              <a:buFont typeface="Arial" charset="0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Цель.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Развивать умение запоминать и различать музыкальные     произведения.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Игровой материал:</a:t>
            </a: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Картинка из картона с изображением теремка.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На выдвижной бумажной ленте сбоку от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терёмка нарисованные сказочные персонажи: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лиса, медведь, волк, лягушка, зайка и карточки персонажей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из сказки по количеству детей, шапочки -  маски героев.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1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Методика проведения</a:t>
            </a:r>
            <a:endParaRPr lang="en-US" sz="1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НА ПЕРВОМ ЭТАПЕ.</a:t>
            </a:r>
          </a:p>
          <a:p>
            <a:pPr>
              <a:buFont typeface="Arial" charset="0"/>
              <a:buNone/>
            </a:pP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Педагог  начинает сказку: 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   «Стоит в поле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терёмок- теремок, 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     он не низок, не высок, не высок».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Обращаясь к ребёнку, просит послушать мелодию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 угадать, кто подбежит  к теремку и попросится в него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войти. Дети отвечают и мотивируют свои  ответы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характеристикой  об  этом музыкальном  отрывке и так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о всех  героях  сказки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charset="0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Рисунок 3" descr="C:\Temp\Rar$DI27.064\терем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989138"/>
            <a:ext cx="32400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6" descr="мышка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5013325"/>
            <a:ext cx="1223962" cy="1581150"/>
          </a:xfrm>
          <a:noFill/>
        </p:spPr>
      </p:pic>
      <p:pic>
        <p:nvPicPr>
          <p:cNvPr id="20483" name="Рисунок 4" descr="C:\Temp\Rar$DI12.7367\заяц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652963"/>
            <a:ext cx="12287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7" descr="лис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724400"/>
            <a:ext cx="12239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медведь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3789363"/>
            <a:ext cx="11906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9" descr="C:\Temp\Rar$DI05.536\волк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3933825"/>
            <a:ext cx="12239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0" descr="петушок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5275263"/>
            <a:ext cx="1223963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11" descr="лягушка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3860800"/>
            <a:ext cx="12239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Прямоугольник 12"/>
          <p:cNvSpPr>
            <a:spLocks noChangeArrowheads="1"/>
          </p:cNvSpPr>
          <p:nvPr/>
        </p:nvSpPr>
        <p:spPr bwMode="auto">
          <a:xfrm>
            <a:off x="323850" y="476250"/>
            <a:ext cx="83534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НА ВТОРОМ ЭТАПЕ. </a:t>
            </a:r>
          </a:p>
          <a:p>
            <a:pPr>
              <a:buFont typeface="Arial" charset="0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После каждого прослушивания  дети  выполняют задание: с помощью пособия  выбирают  карточку, соответствующую тому персонажу,  который изображен в музыке объясняет свой выбор  и устанавливает картинку  перед   домиком, образ которого передан в музыке.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НА ТРЕТЬЕМ ЭТАПЕ.</a:t>
            </a:r>
          </a:p>
          <a:p>
            <a:pPr>
              <a:buFont typeface="Arial" charset="0"/>
              <a:buNone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У каждого ребенка имеется карточка с героем, после прослушивания пьесы   каждого героя, дети самостоятельно поднимают соответствующую карточку,  объясняя свой выбор. </a:t>
            </a:r>
          </a:p>
          <a:p>
            <a:pPr>
              <a:buFont typeface="Arial" charset="0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Затем  предложить изобразить  повадки своего персонажа. </a:t>
            </a:r>
          </a:p>
          <a:p>
            <a:pPr>
              <a:buFont typeface="Arial" charset="0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Другие дети оценивают выполнение задания.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Музыкальный репертуар: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Пьесы:  « Медведь» «Лиса», «Мышка», «Зайчик»,</a:t>
            </a:r>
          </a:p>
          <a:p>
            <a:pPr>
              <a:buFont typeface="Arial" charset="0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«Волк», «Лягушка», «Петушок» Г. Левкодимова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395288" y="115888"/>
            <a:ext cx="8569325" cy="6553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Методика проведения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НА ПЕРВОМ ЭТАПЕ.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Дети вспоминают сказку «Колобок», перечисляют всех героев,  которые встречаются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колобку на пути. Затем педагог исполняет в разной последовательности музыкальные пьесы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характеризующие персонажи сказки.  Каждая  пьеса звучит в определённом регистре: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«заяц» - высокий, «лиса» - средний, «волк» - низкий, «медведь» – очень низкий.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После прослушивания какой-либо пьесы дети отгадывают, кто  изображён в музыке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(кого встретил колобок), и пользуясь пособием, устанавливает линейку с картинками  в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соответствующее положение, так что рядом с колобком оказывается тот персонаж, образ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которого передан в музыке.</a:t>
            </a: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НА ВТОРОМ ЭТАПЕ. 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Педагог исполняет все пьесы поочередно (в любой последовательности). Дети  по двое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выполняют задание: один с помощью пособия выбирает карточку, соответствующую тому 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персонажу, который изображен в музыке; другой движется под музыку, подражая действиям 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данного персонажа. Остальные дети оценивают задание.</a:t>
            </a:r>
          </a:p>
          <a:p>
            <a:pPr algn="just"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НА ТРЕТЬЕМ ЭТАПЕ. 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Четверо детей выходят и по очереди загадывают остальным загадки: «по секрету» сообщают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педагогу, кого  из  персонажей  сказки будут изображать, он исполняет соответствующую 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пьесу, а ребенок импровизирует движения своего персонажа. Остальные дети по желанию 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отгадывают загадки: берут пособие и находят на линейке изображение персонажа, музыка 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которого только что прозвучала.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Музыкальный репертуар: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«Кого встретил колобок?» Г. Левкодимова.</a:t>
            </a: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713787" cy="6480175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1400" b="1" i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Музыкальная палитра</a:t>
            </a:r>
          </a:p>
          <a:p>
            <a:pPr algn="ctr">
              <a:buFont typeface="Arial" charset="0"/>
              <a:buNone/>
            </a:pP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               Игра на развитие творчества при восприятии музыки.</a:t>
            </a:r>
          </a:p>
          <a:p>
            <a:pPr algn="ctr">
              <a:buFont typeface="Arial" charset="0"/>
              <a:buNone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Цель. 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Уметь передавать в цвете свое эмоциональное  состояние.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Игровой материал: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листы бумаги, вырезанные в форме    палитры,</a:t>
            </a: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краски,   кисточки.</a:t>
            </a: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Методика проведения.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Дети подходят к столам, на которых     заранее подготовлены краски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кисточки, листочки бумаги,   вырезанные в форме палитры. Дети  слушают фрагменты  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музыкальных произведений и, рисуют на палитре кружок    цветом, соответствующим, по их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мнению,  характеру    музыкального  произведения.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с детьми старшей группы игра проводится во   второй половине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учебного года, когда детьми  накоплен   определённый опыт слушания,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анализа и сопоставления  разнохарактерных произведений. С детьми 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подготовительной группы игру можно провести в  начале  учебного года и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второй раз в конце года,  это позволит    проверить эффективность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проведённой работы.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Музыкальный репертуар: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Старшая группа – П. И. Чайковский «Детский альбом», </a:t>
            </a: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произведения,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рекомендованные программой для слушания.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Подготовительная группа – П.И. Чайковский «Времена    года», </a:t>
            </a: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произведения, рекомендованные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программой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для    слушания. </a:t>
            </a:r>
          </a:p>
          <a:p>
            <a:pPr>
              <a:buFont typeface="Arial" charset="0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Рисунок 6" descr="http://t0.gstatic.com/images?q=tbn:ANd9GcQ9cELniNn50RFJyprT95u3mv7qwoI6-9oquo8sAjmtSgZIvgIWGI-9R4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260350"/>
            <a:ext cx="12668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opup_img" descr="http://t3.gstatic.com/images?q=tbn:ANd9GcTCqnVSMIkMlw7OBTarNJk8oZWM_1VzM7mMMNXxUk3_ekrFyXZQLHzE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5084763"/>
            <a:ext cx="23034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8" descr="http://www.playwithus.ru/images/palchikovie_kraski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3141663"/>
            <a:ext cx="16557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1300</Words>
  <Application>Microsoft Office PowerPoint</Application>
  <PresentationFormat>Экран (4:3)</PresentationFormat>
  <Paragraphs>137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EUROSET</dc:creator>
  <cp:lastModifiedBy>EUROSET</cp:lastModifiedBy>
  <cp:revision>2</cp:revision>
  <dcterms:created xsi:type="dcterms:W3CDTF">2014-11-01T13:02:52Z</dcterms:created>
  <dcterms:modified xsi:type="dcterms:W3CDTF">2014-11-01T13:08:59Z</dcterms:modified>
</cp:coreProperties>
</file>