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8A5E7-CE12-47AB-B1B3-F69612C5E95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99102-A22B-4655-916A-3892B97F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EAA6-2118-4F61-887B-AB12B1F7129B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8611-F4FE-4019-B50F-EE3083DF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7748" y="980728"/>
            <a:ext cx="84777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Декоративно-прикладное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искусство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НАРОДНЫЕ ПРОМЫСЛЫ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5" descr="C:\Users\admin\Downloads\330026694634_127039137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929066"/>
            <a:ext cx="17907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admin\Downloads\330026694634_127039137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17907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83768" y="5013176"/>
            <a:ext cx="41764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Составитель Панфилова С.В. </a:t>
            </a: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детский сад  комбинированного вида № 42 «Теремок»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Любили мастера изображать дивных птиц в садах сказочных: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Win7\Downloads\post-25406-11789931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100" y="3041210"/>
            <a:ext cx="3250076" cy="348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Петушков, павлинов, голубей,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лебедей или кукушек.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3" descr="77390528_1257285448_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antoninaplace.narod.ru/myworks/img/paint_gorode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4538"/>
            <a:ext cx="28575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ntoninaplace.narod.ru/myworks/img/paint_gorodet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84538"/>
            <a:ext cx="2647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одно городецкое изделие не обходилось без пышных гирлянд или букетов цветов. Роспись всегда получалась удивительно легкой и прозрачной.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www.mirshkatulok.ru/gor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952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029.radikal.ru/0805/48/7f2795130b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857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4put.ru/pictures/max/158/487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708275"/>
            <a:ext cx="27527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цветочном узоре городецкой росписи рисовали в основном четыре цветка.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demiart.ru/forum/uploads5/post-926589-127185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559597" cy="41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Розан: центр ровно в середине, вокруг лепестки. Купавка: центр сдвинут вверх, а вокруг лепестки.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Городецкий розан."/>
          <p:cNvPicPr>
            <a:picLocks noChangeAspect="1" noChangeArrowheads="1"/>
          </p:cNvPicPr>
          <p:nvPr/>
        </p:nvPicPr>
        <p:blipFill>
          <a:blip r:embed="rId2" cstate="print"/>
          <a:srcRect t="26601"/>
          <a:stretch>
            <a:fillRect/>
          </a:stretch>
        </p:blipFill>
        <p:spPr bwMode="auto">
          <a:xfrm>
            <a:off x="467544" y="2420888"/>
            <a:ext cx="8276665" cy="4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Ромашка: от центра к краю нарисованы тонкие лепестки. Бутон: центр сдвинут вверх, лепестков нет, ведь бутон – это нераспустившийся цветок. Обязательно рисовали зеленые листья и кустики. Все цветы и листья оживляли белой и черной краской.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Городецкая ромашка."/>
          <p:cNvPicPr>
            <a:picLocks noChangeAspect="1" noChangeArrowheads="1"/>
          </p:cNvPicPr>
          <p:nvPr/>
        </p:nvPicPr>
        <p:blipFill>
          <a:blip r:embed="rId2" cstate="print"/>
          <a:srcRect t="26601"/>
          <a:stretch>
            <a:fillRect/>
          </a:stretch>
        </p:blipFill>
        <p:spPr bwMode="auto">
          <a:xfrm>
            <a:off x="1115616" y="3068960"/>
            <a:ext cx="6552130" cy="360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наши дни городецкие мастера перешли на масляные краски, но так же как и много лет назад расписывают разделочные доски, хлебницы, разные наборы посуды, детские кроватки, стульчики да игрушки. А люди, как и раньше, с удовольствием покупают изделия городецких мастеров и украшают ими свой дом.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8.radikal.ru/i121/1011/e5/6981e8e919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5000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012.radikal.ru/i319/1011/1a/5315a38d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79438"/>
            <a:ext cx="770413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08.radikal.ru/i303/1011/5c/a0c4e16a7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3048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i015.radikal.ru/1011/9c/83435fc84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08050"/>
            <a:ext cx="3048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ownloads\Untitled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128" y="1833213"/>
            <a:ext cx="7095744" cy="405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785" y="571480"/>
            <a:ext cx="8839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городецких мастеров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и сказке конец, а кто слушал – молодец!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tomatoz.ru/uploads/posts/2011-06/1308413433_e0f9e5efc8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139223" cy="45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42" y="404664"/>
            <a:ext cx="847603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Городецкая роспись – как ее нам не знать.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и жаркие кони, молодецкая стать.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такие букеты, что нельзя описать.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такие сюжеты, что ни в сказке сказать.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7" descr="C:\Users\Win7\Downloads\2668_lg_P101095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997200"/>
            <a:ext cx="55816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стародавние времена на речке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Узоле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расположились деревеньки недалеко от городка, который назывался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городец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А славились те времена своими ремесленниками. Но самый большой простор для деятельности был у мастеров по дереву. Вот и называли их городецкими мастерами.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10" descr="C:\Users\Win7\Downloads\catalog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997200"/>
            <a:ext cx="48609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тех краях росли леса зеленые, местами дремучие. Леса давали материал, из которого делали всё: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C:\Users\Win7\Downloads\22a12d204644619efac1edaedd23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76475"/>
            <a:ext cx="58801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404664"/>
            <a:ext cx="86409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посуду, мебель, игрушки. И стали мастера свои изделия расписывать яичными красками.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Win7\Downloads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273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Win7\Downloads\105-170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3716338"/>
            <a:ext cx="44402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6"/>
            <a:ext cx="86409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всадник на вороном коне скачет,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C:\Users\Win7\Downloads\8402_1121_1_1299336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537174" cy="45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барышни с кавалерами прогуливаются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C:\Users\Win7\Downloads\354055_html_593dd2cf.jpg"/>
          <p:cNvPicPr>
            <a:picLocks noChangeAspect="1" noChangeArrowheads="1"/>
          </p:cNvPicPr>
          <p:nvPr/>
        </p:nvPicPr>
        <p:blipFill>
          <a:blip r:embed="rId2" cstate="print"/>
          <a:srcRect t="2551" r="3262"/>
          <a:stretch>
            <a:fillRect/>
          </a:stretch>
        </p:blipFill>
        <p:spPr bwMode="auto">
          <a:xfrm>
            <a:off x="251520" y="1916832"/>
            <a:ext cx="35702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Win7\Downloads\97_4_xox.jpg"/>
          <p:cNvPicPr>
            <a:picLocks noChangeAspect="1" noChangeArrowheads="1"/>
          </p:cNvPicPr>
          <p:nvPr/>
        </p:nvPicPr>
        <p:blipFill>
          <a:blip r:embed="rId3" cstate="print"/>
          <a:srcRect l="18500" t="56610" r="18501"/>
          <a:stretch>
            <a:fillRect/>
          </a:stretch>
        </p:blipFill>
        <p:spPr bwMode="auto">
          <a:xfrm>
            <a:off x="3851920" y="2996952"/>
            <a:ext cx="508952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то чаепитие в богатом доме с колоннами да парадными лестницами.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Win7\Downloads\97_4_xox.jpg"/>
          <p:cNvPicPr>
            <a:picLocks noChangeAspect="1" noChangeArrowheads="1"/>
          </p:cNvPicPr>
          <p:nvPr/>
        </p:nvPicPr>
        <p:blipFill>
          <a:blip r:embed="rId2" cstate="print"/>
          <a:srcRect l="17731" r="18466" b="48288"/>
          <a:stretch>
            <a:fillRect/>
          </a:stretch>
        </p:blipFill>
        <p:spPr bwMode="auto">
          <a:xfrm>
            <a:off x="2267744" y="2924944"/>
            <a:ext cx="4564162" cy="369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340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2013-02-07T05:08:59Z</dcterms:created>
  <dcterms:modified xsi:type="dcterms:W3CDTF">2013-02-08T18:03:47Z</dcterms:modified>
</cp:coreProperties>
</file>