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991CF0A-1BCC-4549-9C39-7D2C03B548A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E450B64-45CF-4108-AB4D-70EC1B917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4;&#1083;&#1077;&#1075;%20&#1050;&#1074;&#1072;&#1096;&#1072;%20-%20&#1057;&#1072;&#1085;&#1082;&#1090;-&#1055;&#1077;&#1090;&#1077;&#1088;&#1073;&#1091;&#1088;&#1075;%20-%20&#1075;&#1086;&#1088;&#1076;&#1072;&#1103;%20&#1073;&#1077;&#1083;&#1072;&#1103;%20&#1087;&#1090;&#1080;&#1094;&#1072;1.mp3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peterburg.biz/petropavlovskaya-krepost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322" y="805354"/>
            <a:ext cx="8739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НАШ ЛЮБИМЫЙ ПЕТЕРБУРГ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194" name="Picture 2" descr="http://www.pionertur.ru/assets/images/KARTINKI/SanktPeterburg/saint-peterburg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7174" y="1916830"/>
            <a:ext cx="5760640" cy="38862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2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974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188640"/>
            <a:ext cx="8424936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Памятник Петру I 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("Медный всадник")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www.dzerghinsk.org/_pu/5/86221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1928802"/>
            <a:ext cx="4320480" cy="3816424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42984"/>
            <a:ext cx="24023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памятник царю Петру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царскому коню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Фотографируют его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двести раз на дню.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Царь много славных дел свершил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конь неоднократно,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на подвиги возил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привозил обратно.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37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08720"/>
            <a:ext cx="7638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4" name="Picture 4" descr="http://images.prom.ua/6020748_w640_h640_rrr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027238"/>
            <a:ext cx="6624736" cy="3886201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лег Кваша - Санкт-Петербург - гордая белая птица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72330" y="5072074"/>
            <a:ext cx="304800" cy="304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3688" y="507207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 Михайлова  А.А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64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9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20112"/>
              </p:ext>
            </p:extLst>
          </p:nvPr>
        </p:nvGraphicFramePr>
        <p:xfrm>
          <a:off x="467544" y="404664"/>
          <a:ext cx="8308730" cy="5028468"/>
        </p:xfrm>
        <a:graphic>
          <a:graphicData uri="http://schemas.openxmlformats.org/drawingml/2006/table">
            <a:tbl>
              <a:tblPr/>
              <a:tblGrid>
                <a:gridCol w="8151738"/>
                <a:gridCol w="156992"/>
              </a:tblGrid>
              <a:tr h="263186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5796" marR="65796" marT="32898" marB="32898">
                    <a:lnL>
                      <a:noFill/>
                    </a:lnL>
                  </a:tcPr>
                </a:tc>
              </a:tr>
              <a:tr h="263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Адмиралтейство </a:t>
                      </a:r>
                    </a:p>
                    <a:p>
                      <a:endParaRPr lang="ru-RU" sz="13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5796" marR="65796" marT="32898" marB="32898"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известно, Петербург рождался как </a:t>
                      </a:r>
                      <a:r>
                        <a:rPr lang="ru-RU" sz="1600" b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город-крепость</a:t>
                      </a: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Но молодой морской державе необходима была также </a:t>
                      </a:r>
                      <a:r>
                        <a:rPr lang="ru-RU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верфь для постройки кораблей</a:t>
                      </a: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для этого царем и было задумано строительство Адмиралтейства. С целью эффективного расположения будущей крепости и верфи Петр I </a:t>
                      </a:r>
                      <a:r>
                        <a:rPr lang="ru-RU" sz="1600" b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 изучал все бухты</a:t>
                      </a: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невской дельты, проведя целую неделю в шлюпке вместе с Меншиковым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endParaRPr lang="ru-RU" sz="1300" b="1" dirty="0">
                        <a:effectLst/>
                      </a:endParaRPr>
                    </a:p>
                  </a:txBody>
                  <a:tcPr marL="65796" marR="65796" marT="32898" marB="32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5796" marR="65796" marT="32898" marB="32898">
                    <a:lnL>
                      <a:noFill/>
                    </a:lnL>
                  </a:tcPr>
                </a:tc>
              </a:tr>
              <a:tr h="855353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Маленький кораблик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В городе огромном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В небе над Невою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Синем и просторном.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Маленький кораблик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Высоко плывет - это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Символ города -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Здесь рождался флот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796" marR="65796" marT="32898" marB="328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01117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2" name="Picture 4" descr="http://www.proza.ru/pics/2010/06/26/12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2967335"/>
            <a:ext cx="5500726" cy="2819119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4196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357166"/>
            <a:ext cx="3929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СФИНКСЫ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571612"/>
            <a:ext cx="197586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Стужа, холод, снегопад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Сфинксы мерзнут и дрожат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не дремлют и не спят,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Сфинксы город сторожат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0_2c6bd_afdb2ee5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1571612"/>
            <a:ext cx="4521200" cy="335758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214290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ЛЕТНИЙ САД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14488"/>
            <a:ext cx="23194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Летний сад- какая прелесть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Вековых деревьев шелест.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решетчатой оградой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седой волны напев.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Дремлют  мраморные изваянья,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юных и прекрасных дев.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8512" y="2000240"/>
            <a:ext cx="4091008" cy="292895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3548" y="620688"/>
            <a:ext cx="6729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Ростральные колонны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7" y="1700808"/>
            <a:ext cx="36724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Ростральные колонны соорудили в 1810 году по проекту Жана Франсуа Тома де </a:t>
            </a:r>
            <a:r>
              <a:rPr lang="ru-RU" sz="20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Томона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их достигает 32 метров, а на верхние площадки, где расположены треножники для подачи сигнальных огней (некогда колонны служили маяками), ведут внутренние винтовые лестницы. 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osspb.ru/upload/medialibrary/c18/vasileostrov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2" y="1544018"/>
            <a:ext cx="3571113" cy="4333254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4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62068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621056"/>
            <a:ext cx="60486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Домик Петра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170080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Домик Петра I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первый дом будущей имперской столицы России, по имеющимся сведениям, построенный плотниками за 3 дня.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347139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 Домик Петра в тыловой части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Петропавловской крепости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возможностью полного обзора всех имеющихся тогда стратегических военных объектов.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://i.mr7.ru/photos/2012/12/640x480_bV0HKwasHTi75ls6Up4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3310624"/>
            <a:ext cx="5904656" cy="321472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8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6010" y="487705"/>
            <a:ext cx="7931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Петропавловская крепость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00808"/>
            <a:ext cx="2592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Петропавловская крепость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расположена на маленьком острове –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Заячий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разделяет Неву надвое и уходящую на север острова небольшую протоку.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http://img479.imageshack.us/img479/4360/1v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4536504" cy="4176465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42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3228" y="260648"/>
            <a:ext cx="527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Эрмитаж - дворец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1277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.-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Петербургский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Эрмитаж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праву может называться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музеем-дворцом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где огромное значение играют не только </a:t>
            </a:r>
            <a:r>
              <a:rPr lang="ru-RU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бесценные экспонаты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и сами интерьеры, хранящие красоту и память минувших эпох России.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www.turoboz.ru/cmsdb/article_images/images/30%2833%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1114" y="2613105"/>
            <a:ext cx="5976664" cy="3264167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87705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Поцелуев мост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1586" y="153617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Это, пожалуй, самое романтическое строение переправы в Петербурге. Само название, как говорится, обязывает.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Поцелуев мост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один из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самых старых 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Северной столице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появившийся в виде </a:t>
            </a:r>
            <a:r>
              <a:rPr lang="ru-RU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самодельной переправы</a:t>
            </a:r>
            <a:r>
              <a:rPr lang="ru-RU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начале 18 века. 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www.svadba-club.ru/fileadmin/images/%D0%9D%D0%BE%D0%B2%D0%BE%D1%81%D1%82%D0%B8/Mesta_progulki_dlya_fotosessii/%D0%9F%D0%BE%D1%86%D0%B5%D0%BB%D1%83%D0%B5%D0%B2_%D0%BC%D0%BE%D1%81%D1%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736503"/>
            <a:ext cx="6336704" cy="328478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95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172</TotalTime>
  <Words>339</Words>
  <Application>Microsoft Office PowerPoint</Application>
  <PresentationFormat>Экран (4:3)</PresentationFormat>
  <Paragraphs>57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Анжек</dc:creator>
  <cp:lastModifiedBy>Анжек</cp:lastModifiedBy>
  <cp:revision>24</cp:revision>
  <dcterms:created xsi:type="dcterms:W3CDTF">2014-05-23T04:57:30Z</dcterms:created>
  <dcterms:modified xsi:type="dcterms:W3CDTF">2014-06-02T11:32:26Z</dcterms:modified>
</cp:coreProperties>
</file>