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B7947C-A17B-4870-AF94-60EDA461BC6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F913BF-0AC8-4BC3-8A08-B434B74CF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 60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Павлова Светлана Владимировна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143248"/>
            <a:ext cx="7772400" cy="19288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dirty="0" smtClean="0"/>
              <a:t>Презентация на тему :</a:t>
            </a:r>
          </a:p>
          <a:p>
            <a:pPr algn="ctr"/>
            <a:r>
              <a:rPr lang="ru-RU" sz="3600" dirty="0" smtClean="0"/>
              <a:t>Воздух вокруг нас, воздух есть везде.</a:t>
            </a:r>
          </a:p>
          <a:p>
            <a:pPr algn="ctr"/>
            <a:r>
              <a:rPr lang="ru-RU" sz="3600" dirty="0" smtClean="0"/>
              <a:t>Санкт-Петербург</a:t>
            </a:r>
          </a:p>
          <a:p>
            <a:pPr algn="ctr"/>
            <a:r>
              <a:rPr lang="ru-RU" sz="3600" dirty="0" smtClean="0"/>
              <a:t>2014</a:t>
            </a:r>
            <a:endParaRPr lang="ru-RU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Содействовать развитию у детей устойчивости внимания в процессе выполнения последовательных заданий на наглядной основе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Формировать простейшие исследовательские навыки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Формировать у детей знания о том, что воздух есть везде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Познакомить детей со свойствами воздуха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Познакомить детей со способами обнаружения воздуха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замысел :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97503028_f_1427938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4138642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9"/>
            <a:ext cx="4038600" cy="4000528"/>
          </a:xfrm>
        </p:spPr>
        <p:txBody>
          <a:bodyPr/>
          <a:lstStyle/>
          <a:p>
            <a:r>
              <a:rPr lang="ru-RU" dirty="0" smtClean="0"/>
              <a:t>Воздух не видимый, прозрачный, но мы его можем почувствовать когда дует ветер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/>
              <a:t>Загадка:</a:t>
            </a:r>
            <a:br>
              <a:rPr lang="ru-RU" sz="1400" dirty="0" smtClean="0"/>
            </a:br>
            <a:r>
              <a:rPr lang="ru-RU" sz="1400" dirty="0" smtClean="0"/>
              <a:t>Через нос проходит в грудь</a:t>
            </a:r>
            <a:br>
              <a:rPr lang="ru-RU" sz="1400" dirty="0" smtClean="0"/>
            </a:br>
            <a:r>
              <a:rPr lang="ru-RU" sz="1400" dirty="0" smtClean="0"/>
              <a:t>И обратно держит путь</a:t>
            </a:r>
            <a:br>
              <a:rPr lang="ru-RU" sz="1400" dirty="0" smtClean="0"/>
            </a:br>
            <a:r>
              <a:rPr lang="ru-RU" sz="1400" dirty="0" smtClean="0"/>
              <a:t>Он не видимый и все же</a:t>
            </a:r>
            <a:br>
              <a:rPr lang="ru-RU" sz="1400" dirty="0" smtClean="0"/>
            </a:br>
            <a:r>
              <a:rPr lang="ru-RU" sz="1400" dirty="0" smtClean="0"/>
              <a:t>Без него мы жить не можем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air.ru_stat_07_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43050"/>
            <a:ext cx="4038600" cy="41434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3051"/>
            <a:ext cx="4038600" cy="4143404"/>
          </a:xfrm>
        </p:spPr>
        <p:txBody>
          <a:bodyPr/>
          <a:lstStyle/>
          <a:p>
            <a:r>
              <a:rPr lang="ru-RU" dirty="0" smtClean="0"/>
              <a:t>Воздух не имеет запаха, но мы можем при помощи воздуха почувствовать окружающие нас запахи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Имеет ли воздух запах?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e0ddf1849f6602e459b1320083029bb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138642" cy="43577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Берем </a:t>
            </a:r>
            <a:r>
              <a:rPr lang="ru-RU" dirty="0" err="1" smtClean="0"/>
              <a:t>коктейльную</a:t>
            </a:r>
            <a:r>
              <a:rPr lang="ru-RU" dirty="0" smtClean="0"/>
              <a:t> </a:t>
            </a:r>
            <a:r>
              <a:rPr lang="ru-RU" dirty="0" smtClean="0"/>
              <a:t>трубочку и дуем через нее в стаканчик с водой. Мы выдыхаем воздух, он выходит пузырьками. Значит внутри нас, есть воздух.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Есть ли воздух внутри человека?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3929090" cy="39290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019374"/>
          </a:xfrm>
        </p:spPr>
        <p:txBody>
          <a:bodyPr/>
          <a:lstStyle/>
          <a:p>
            <a:r>
              <a:rPr lang="ru-RU" dirty="0" smtClean="0"/>
              <a:t>Ловим воздух в полиэтиленовый пакет, зажимаем его, затем прокалываем. Воздух вышел. Значит воздух можно поймать.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ли поймать воздух?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unnyda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4038600" cy="368698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38600" cy="3500462"/>
          </a:xfrm>
        </p:spPr>
        <p:txBody>
          <a:bodyPr/>
          <a:lstStyle/>
          <a:p>
            <a:r>
              <a:rPr lang="ru-RU" dirty="0" smtClean="0"/>
              <a:t>Нет! Всем живым существам он просто необходим!</a:t>
            </a:r>
          </a:p>
          <a:p>
            <a:r>
              <a:rPr lang="ru-RU" dirty="0" smtClean="0"/>
              <a:t>Воздух – это жизнь!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Можно ли обойтись без воздуха?</a:t>
            </a:r>
            <a:endParaRPr lang="ru-RU" dirty="0"/>
          </a:p>
        </p:txBody>
      </p:sp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180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Государственное Бюджетное Дошкольное Образовательное Учреждение Детский сад № 60 Павлова Светлана Владимировна Воспитатель </vt:lpstr>
      <vt:lpstr>Педагогический замысел :</vt:lpstr>
      <vt:lpstr>Загадка: Через нос проходит в грудь И обратно держит путь Он не видимый и все же Без него мы жить не можем  </vt:lpstr>
      <vt:lpstr>Имеет ли воздух запах?</vt:lpstr>
      <vt:lpstr>Есть ли воздух внутри человека?</vt:lpstr>
      <vt:lpstr>Можно ли поймать воздух?</vt:lpstr>
      <vt:lpstr>Можно ли обойтись без воздуха?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 bell</dc:creator>
  <cp:lastModifiedBy>Packard bell</cp:lastModifiedBy>
  <cp:revision>11</cp:revision>
  <dcterms:created xsi:type="dcterms:W3CDTF">2014-02-26T08:33:49Z</dcterms:created>
  <dcterms:modified xsi:type="dcterms:W3CDTF">2015-01-24T22:26:22Z</dcterms:modified>
</cp:coreProperties>
</file>