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5" r:id="rId4"/>
    <p:sldId id="258" r:id="rId5"/>
    <p:sldId id="259" r:id="rId6"/>
    <p:sldId id="260" r:id="rId7"/>
    <p:sldId id="261" r:id="rId8"/>
    <p:sldId id="263" r:id="rId9"/>
    <p:sldId id="264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CC0000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85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22.10.2013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sz="4800" b="1" dirty="0" smtClean="0">
                <a:solidFill>
                  <a:srgbClr val="CC0000"/>
                </a:solidFill>
              </a:rPr>
              <a:t>Дидактическая игра</a:t>
            </a:r>
            <a:br>
              <a:rPr lang="ru-RU" sz="4800" b="1" dirty="0" smtClean="0">
                <a:solidFill>
                  <a:srgbClr val="CC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«ЧТО РАСТЁТ В САДУ»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Автор разработки</a:t>
            </a:r>
          </a:p>
          <a:p>
            <a:r>
              <a:rPr lang="ru-RU" dirty="0" err="1" smtClean="0"/>
              <a:t>Голубева</a:t>
            </a:r>
            <a:r>
              <a:rPr lang="ru-RU" dirty="0" smtClean="0"/>
              <a:t> Полина Юрьевна</a:t>
            </a:r>
          </a:p>
          <a:p>
            <a:r>
              <a:rPr lang="ru-RU" dirty="0" smtClean="0"/>
              <a:t>Учитель-логопед ДОУ №50</a:t>
            </a: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25602"/>
          </a:xfrm>
        </p:spPr>
        <p:txBody>
          <a:bodyPr>
            <a:noAutofit/>
          </a:bodyPr>
          <a:lstStyle/>
          <a:p>
            <a:r>
              <a:rPr lang="ru-RU" sz="8000" b="1" dirty="0" smtClean="0">
                <a:solidFill>
                  <a:srgbClr val="FF0066"/>
                </a:solidFill>
              </a:rPr>
              <a:t>М О Л О Д Ц Ы</a:t>
            </a:r>
            <a:endParaRPr lang="ru-RU" sz="8000" b="1" dirty="0">
              <a:solidFill>
                <a:srgbClr val="FF0066"/>
              </a:solidFill>
            </a:endParaRPr>
          </a:p>
        </p:txBody>
      </p:sp>
      <p:pic>
        <p:nvPicPr>
          <p:cNvPr id="4" name="Содержимое 3" descr="0010-010-SCHenok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42977" y="1785926"/>
            <a:ext cx="7072362" cy="4857784"/>
          </a:xfrm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Цели: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b="1" dirty="0" smtClean="0"/>
              <a:t>1. Коррекционно-образовательные цели:</a:t>
            </a:r>
          </a:p>
          <a:p>
            <a:r>
              <a:rPr lang="ru-RU" dirty="0" smtClean="0"/>
              <a:t>Уточнение, активизация словаря по теме</a:t>
            </a:r>
          </a:p>
          <a:p>
            <a:r>
              <a:rPr lang="ru-RU" dirty="0" smtClean="0"/>
              <a:t>Пополнение экспрессивной речи</a:t>
            </a:r>
          </a:p>
          <a:p>
            <a:r>
              <a:rPr lang="ru-RU" dirty="0" smtClean="0"/>
              <a:t>Совершенствование грамматического строя речи</a:t>
            </a:r>
          </a:p>
          <a:p>
            <a:r>
              <a:rPr lang="ru-RU" b="1" dirty="0" smtClean="0"/>
              <a:t>2. Коррекционно-развивающие цели</a:t>
            </a:r>
          </a:p>
          <a:p>
            <a:r>
              <a:rPr lang="ru-RU" dirty="0" smtClean="0"/>
              <a:t>Развитие связной речи</a:t>
            </a:r>
          </a:p>
          <a:p>
            <a:r>
              <a:rPr lang="ru-RU" dirty="0" smtClean="0"/>
              <a:t>Развитие грамматического строя речи</a:t>
            </a:r>
          </a:p>
          <a:p>
            <a:r>
              <a:rPr lang="ru-RU" dirty="0" smtClean="0"/>
              <a:t>Развитие зрительного внимания</a:t>
            </a: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Ход  игры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Дети сидят перед экраном</a:t>
            </a:r>
          </a:p>
          <a:p>
            <a:r>
              <a:rPr lang="ru-RU" dirty="0" smtClean="0"/>
              <a:t>На экране появляется изображение фруктового дерева</a:t>
            </a:r>
          </a:p>
          <a:p>
            <a:r>
              <a:rPr lang="ru-RU" dirty="0" smtClean="0"/>
              <a:t>Логопед спрашивает, какое это дерево, какие плоды на нём выросли</a:t>
            </a:r>
          </a:p>
          <a:p>
            <a:r>
              <a:rPr lang="ru-RU" dirty="0" smtClean="0"/>
              <a:t>Дети отвечают индивидуально либо хором</a:t>
            </a: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0"/>
            <a:ext cx="8715436" cy="2071678"/>
          </a:xfrm>
        </p:spPr>
        <p:txBody>
          <a:bodyPr>
            <a:noAutofit/>
          </a:bodyPr>
          <a:lstStyle/>
          <a:p>
            <a:pPr algn="l"/>
            <a:r>
              <a:rPr lang="ru-RU" sz="2800" b="1" u="sng" dirty="0" smtClean="0"/>
              <a:t>Логопед</a:t>
            </a:r>
            <a:r>
              <a:rPr lang="ru-RU" sz="2800" dirty="0" smtClean="0"/>
              <a:t>: Как называется это дерево?</a:t>
            </a:r>
            <a:br>
              <a:rPr lang="ru-RU" sz="2800" dirty="0" smtClean="0"/>
            </a:br>
            <a:r>
              <a:rPr lang="ru-RU" sz="2800" i="1" u="sng" dirty="0" smtClean="0"/>
              <a:t>Ребенок:</a:t>
            </a:r>
            <a:r>
              <a:rPr lang="ru-RU" sz="2800" dirty="0" smtClean="0"/>
              <a:t> это гранатовое дерево</a:t>
            </a:r>
            <a:br>
              <a:rPr lang="ru-RU" sz="2800" dirty="0" smtClean="0"/>
            </a:br>
            <a:r>
              <a:rPr lang="ru-RU" sz="2800" b="1" u="sng" dirty="0" smtClean="0"/>
              <a:t>Логопед</a:t>
            </a:r>
            <a:r>
              <a:rPr lang="ru-RU" sz="2800" u="sng" dirty="0" smtClean="0"/>
              <a:t>:</a:t>
            </a:r>
            <a:r>
              <a:rPr lang="ru-RU" sz="2800" dirty="0" smtClean="0"/>
              <a:t> чего много выросло на гранатовом дереве?</a:t>
            </a:r>
            <a:br>
              <a:rPr lang="ru-RU" sz="2800" dirty="0" smtClean="0"/>
            </a:br>
            <a:r>
              <a:rPr lang="ru-RU" sz="2800" i="1" u="sng" dirty="0" smtClean="0"/>
              <a:t>Ребенок</a:t>
            </a:r>
            <a:r>
              <a:rPr lang="ru-RU" sz="2800" dirty="0" smtClean="0"/>
              <a:t>: на гранатовом дереве выросло много гранат</a:t>
            </a:r>
            <a:br>
              <a:rPr lang="ru-RU" sz="2800" dirty="0" smtClean="0"/>
            </a:br>
            <a:endParaRPr lang="ru-RU" sz="2800" dirty="0"/>
          </a:p>
        </p:txBody>
      </p:sp>
      <p:pic>
        <p:nvPicPr>
          <p:cNvPr id="1026" name="Picture 2" descr="C:\Documents and Settings\Администратор\Рабочий стол\фрукты\0001-001-Plody-rastenij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28662" y="2071678"/>
            <a:ext cx="7286675" cy="4572032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3" y="273050"/>
            <a:ext cx="2428891" cy="29843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57159" y="785794"/>
            <a:ext cx="2714643" cy="5715040"/>
          </a:xfrm>
        </p:spPr>
        <p:txBody>
          <a:bodyPr>
            <a:noAutofit/>
          </a:bodyPr>
          <a:lstStyle/>
          <a:p>
            <a:r>
              <a:rPr lang="ru-RU" sz="2400" b="1" u="sng" dirty="0" smtClean="0"/>
              <a:t>Логопед</a:t>
            </a:r>
            <a:r>
              <a:rPr lang="ru-RU" sz="2400" dirty="0" smtClean="0"/>
              <a:t>: Как называется это дерево?</a:t>
            </a:r>
            <a:br>
              <a:rPr lang="ru-RU" sz="2400" dirty="0" smtClean="0"/>
            </a:br>
            <a:r>
              <a:rPr lang="ru-RU" sz="2400" i="1" u="sng" dirty="0" smtClean="0"/>
              <a:t>Ребенок:</a:t>
            </a:r>
            <a:r>
              <a:rPr lang="ru-RU" sz="2400" dirty="0" smtClean="0"/>
              <a:t> это апельсиновое дерево</a:t>
            </a:r>
            <a:br>
              <a:rPr lang="ru-RU" sz="2400" dirty="0" smtClean="0"/>
            </a:br>
            <a:r>
              <a:rPr lang="ru-RU" sz="2400" b="1" u="sng" dirty="0" smtClean="0"/>
              <a:t>Логопед</a:t>
            </a:r>
            <a:r>
              <a:rPr lang="ru-RU" sz="2400" u="sng" dirty="0" smtClean="0"/>
              <a:t>:</a:t>
            </a:r>
            <a:r>
              <a:rPr lang="ru-RU" sz="2400" dirty="0" smtClean="0"/>
              <a:t> чего много выросло на апельсиновом дереве?</a:t>
            </a:r>
            <a:br>
              <a:rPr lang="ru-RU" sz="2400" dirty="0" smtClean="0"/>
            </a:br>
            <a:r>
              <a:rPr lang="ru-RU" sz="2400" i="1" u="sng" dirty="0" smtClean="0"/>
              <a:t>Ребенок</a:t>
            </a:r>
            <a:r>
              <a:rPr lang="ru-RU" sz="2400" dirty="0" smtClean="0"/>
              <a:t>: на апельсиновом дереве выросло много апельсинов</a:t>
            </a:r>
            <a:br>
              <a:rPr lang="ru-RU" sz="2400" dirty="0" smtClean="0"/>
            </a:br>
            <a:endParaRPr lang="ru-RU" sz="2400" dirty="0"/>
          </a:p>
        </p:txBody>
      </p:sp>
      <p:pic>
        <p:nvPicPr>
          <p:cNvPr id="2050" name="Picture 2" descr="C:\Documents and Settings\Администратор\Рабочий стол\фрукты\0004-004-Apelsinovoe-derevo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214678" y="357166"/>
            <a:ext cx="5929322" cy="6143668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22699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714356"/>
            <a:ext cx="3008313" cy="5411807"/>
          </a:xfrm>
        </p:spPr>
        <p:txBody>
          <a:bodyPr>
            <a:normAutofit/>
          </a:bodyPr>
          <a:lstStyle/>
          <a:p>
            <a:r>
              <a:rPr lang="ru-RU" sz="2400" b="1" u="sng" dirty="0" smtClean="0"/>
              <a:t>Логопед</a:t>
            </a:r>
            <a:r>
              <a:rPr lang="ru-RU" sz="2400" dirty="0" smtClean="0"/>
              <a:t>: Как называется это дерево?</a:t>
            </a:r>
            <a:br>
              <a:rPr lang="ru-RU" sz="2400" dirty="0" smtClean="0"/>
            </a:br>
            <a:r>
              <a:rPr lang="ru-RU" sz="2400" i="1" u="sng" dirty="0" smtClean="0"/>
              <a:t>Ребенок:</a:t>
            </a:r>
            <a:r>
              <a:rPr lang="ru-RU" sz="2400" dirty="0" smtClean="0"/>
              <a:t> это </a:t>
            </a:r>
            <a:r>
              <a:rPr lang="ru-RU" sz="2400" dirty="0" smtClean="0"/>
              <a:t>лимонн</a:t>
            </a:r>
            <a:r>
              <a:rPr lang="ru-RU" sz="2400" dirty="0" smtClean="0"/>
              <a:t>ое </a:t>
            </a:r>
            <a:r>
              <a:rPr lang="ru-RU" sz="2400" dirty="0" smtClean="0"/>
              <a:t>дерево</a:t>
            </a:r>
            <a:br>
              <a:rPr lang="ru-RU" sz="2400" dirty="0" smtClean="0"/>
            </a:br>
            <a:r>
              <a:rPr lang="ru-RU" sz="2400" b="1" u="sng" dirty="0" smtClean="0"/>
              <a:t>Логопед</a:t>
            </a:r>
            <a:r>
              <a:rPr lang="ru-RU" sz="2400" u="sng" dirty="0" smtClean="0"/>
              <a:t>:</a:t>
            </a:r>
            <a:r>
              <a:rPr lang="ru-RU" sz="2400" dirty="0" smtClean="0"/>
              <a:t> чего много выросло на </a:t>
            </a:r>
            <a:r>
              <a:rPr lang="ru-RU" sz="2400" dirty="0" smtClean="0"/>
              <a:t>лимонн</a:t>
            </a:r>
            <a:r>
              <a:rPr lang="ru-RU" sz="2400" dirty="0" smtClean="0"/>
              <a:t>ом </a:t>
            </a:r>
            <a:r>
              <a:rPr lang="ru-RU" sz="2400" dirty="0" smtClean="0"/>
              <a:t>дереве?</a:t>
            </a:r>
            <a:br>
              <a:rPr lang="ru-RU" sz="2400" dirty="0" smtClean="0"/>
            </a:br>
            <a:r>
              <a:rPr lang="ru-RU" sz="2400" i="1" u="sng" dirty="0" smtClean="0"/>
              <a:t>Ребенок</a:t>
            </a:r>
            <a:r>
              <a:rPr lang="ru-RU" sz="2400" dirty="0" smtClean="0"/>
              <a:t>: на </a:t>
            </a:r>
            <a:r>
              <a:rPr lang="ru-RU" sz="2400" dirty="0" smtClean="0"/>
              <a:t>лимонн</a:t>
            </a:r>
            <a:r>
              <a:rPr lang="ru-RU" sz="2400" dirty="0" smtClean="0"/>
              <a:t>ом </a:t>
            </a:r>
            <a:r>
              <a:rPr lang="ru-RU" sz="2400" dirty="0" smtClean="0"/>
              <a:t>дереве выросло много </a:t>
            </a:r>
            <a:r>
              <a:rPr lang="ru-RU" sz="2400" dirty="0" smtClean="0"/>
              <a:t>лимонов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3074" name="Picture 2" descr="C:\Documents and Settings\Администратор\Рабочий стол\фрукты\0006-006-Limonnoe-derevo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575050" y="357166"/>
            <a:ext cx="5568950" cy="6286544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36986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785794"/>
            <a:ext cx="3008313" cy="5340369"/>
          </a:xfrm>
        </p:spPr>
        <p:txBody>
          <a:bodyPr>
            <a:normAutofit/>
          </a:bodyPr>
          <a:lstStyle/>
          <a:p>
            <a:r>
              <a:rPr lang="ru-RU" sz="2400" b="1" u="sng" dirty="0" smtClean="0"/>
              <a:t>Логопед</a:t>
            </a:r>
            <a:r>
              <a:rPr lang="ru-RU" sz="2400" dirty="0" smtClean="0"/>
              <a:t>: Как называется это дерево?</a:t>
            </a:r>
            <a:br>
              <a:rPr lang="ru-RU" sz="2400" dirty="0" smtClean="0"/>
            </a:br>
            <a:r>
              <a:rPr lang="ru-RU" sz="2400" i="1" u="sng" dirty="0" smtClean="0"/>
              <a:t>Ребенок:</a:t>
            </a:r>
            <a:r>
              <a:rPr lang="ru-RU" sz="2400" dirty="0" smtClean="0"/>
              <a:t> это </a:t>
            </a:r>
            <a:r>
              <a:rPr lang="ru-RU" sz="2400" dirty="0" smtClean="0"/>
              <a:t>слива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b="1" u="sng" dirty="0" smtClean="0"/>
              <a:t>Логопед</a:t>
            </a:r>
            <a:r>
              <a:rPr lang="ru-RU" sz="2400" u="sng" dirty="0" smtClean="0"/>
              <a:t>:</a:t>
            </a:r>
            <a:r>
              <a:rPr lang="ru-RU" sz="2400" dirty="0" smtClean="0"/>
              <a:t> чего много выросло на </a:t>
            </a:r>
            <a:r>
              <a:rPr lang="ru-RU" sz="2400" dirty="0" smtClean="0"/>
              <a:t>сливе</a:t>
            </a:r>
            <a:r>
              <a:rPr lang="ru-RU" sz="2400" dirty="0" smtClean="0"/>
              <a:t>?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i="1" u="sng" dirty="0" smtClean="0"/>
              <a:t>Ребенок</a:t>
            </a:r>
            <a:r>
              <a:rPr lang="ru-RU" sz="2400" dirty="0" smtClean="0"/>
              <a:t>: на </a:t>
            </a:r>
            <a:r>
              <a:rPr lang="ru-RU" sz="2400" dirty="0" smtClean="0"/>
              <a:t>сли</a:t>
            </a:r>
            <a:r>
              <a:rPr lang="ru-RU" sz="2400" dirty="0" smtClean="0"/>
              <a:t>ве </a:t>
            </a:r>
            <a:r>
              <a:rPr lang="ru-RU" sz="2400" dirty="0" smtClean="0"/>
              <a:t>выросло много </a:t>
            </a:r>
            <a:r>
              <a:rPr lang="ru-RU" sz="2400" dirty="0" smtClean="0"/>
              <a:t>слив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pic>
        <p:nvPicPr>
          <p:cNvPr id="4098" name="Picture 2" descr="C:\Documents and Settings\Администратор\Рабочий стол\фрукты\0007-007-Sliva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575050" y="0"/>
            <a:ext cx="5568950" cy="6500834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2214554"/>
          </a:xfrm>
        </p:spPr>
        <p:txBody>
          <a:bodyPr>
            <a:normAutofit fontScale="90000"/>
          </a:bodyPr>
          <a:lstStyle/>
          <a:p>
            <a:pPr algn="l"/>
            <a:r>
              <a:rPr lang="ru-RU" sz="2700" b="1" u="sng" dirty="0" smtClean="0"/>
              <a:t>Логопед</a:t>
            </a:r>
            <a:r>
              <a:rPr lang="ru-RU" sz="2700" dirty="0" smtClean="0"/>
              <a:t>: Как называется это дерево?</a:t>
            </a:r>
            <a:br>
              <a:rPr lang="ru-RU" sz="2700" dirty="0" smtClean="0"/>
            </a:br>
            <a:r>
              <a:rPr lang="ru-RU" sz="2700" i="1" u="sng" dirty="0" smtClean="0"/>
              <a:t>Ребенок:</a:t>
            </a:r>
            <a:r>
              <a:rPr lang="ru-RU" sz="2700" dirty="0" smtClean="0"/>
              <a:t> это </a:t>
            </a:r>
            <a:r>
              <a:rPr lang="ru-RU" sz="2700" dirty="0" smtClean="0"/>
              <a:t>персик</a:t>
            </a:r>
            <a:r>
              <a:rPr lang="ru-RU" sz="2700" dirty="0" smtClean="0"/>
              <a:t>овое </a:t>
            </a:r>
            <a:r>
              <a:rPr lang="ru-RU" sz="2700" dirty="0" smtClean="0"/>
              <a:t>дерево</a:t>
            </a:r>
            <a:br>
              <a:rPr lang="ru-RU" sz="2700" dirty="0" smtClean="0"/>
            </a:br>
            <a:r>
              <a:rPr lang="ru-RU" sz="2700" b="1" u="sng" dirty="0" smtClean="0"/>
              <a:t>Логопед</a:t>
            </a:r>
            <a:r>
              <a:rPr lang="ru-RU" sz="2700" u="sng" dirty="0" smtClean="0"/>
              <a:t>:</a:t>
            </a:r>
            <a:r>
              <a:rPr lang="ru-RU" sz="2700" dirty="0" smtClean="0"/>
              <a:t> чего много выросло на </a:t>
            </a:r>
            <a:r>
              <a:rPr lang="ru-RU" sz="2700" dirty="0" smtClean="0"/>
              <a:t>персик</a:t>
            </a:r>
            <a:r>
              <a:rPr lang="ru-RU" sz="2700" dirty="0" smtClean="0"/>
              <a:t>овом </a:t>
            </a:r>
            <a:r>
              <a:rPr lang="ru-RU" sz="2700" dirty="0" smtClean="0"/>
              <a:t>дереве?</a:t>
            </a:r>
            <a:br>
              <a:rPr lang="ru-RU" sz="2700" dirty="0" smtClean="0"/>
            </a:br>
            <a:r>
              <a:rPr lang="ru-RU" sz="2700" i="1" u="sng" dirty="0" smtClean="0"/>
              <a:t>Ребенок</a:t>
            </a:r>
            <a:r>
              <a:rPr lang="ru-RU" sz="2700" dirty="0" smtClean="0"/>
              <a:t>: на </a:t>
            </a:r>
            <a:r>
              <a:rPr lang="ru-RU" sz="2700" dirty="0" smtClean="0"/>
              <a:t>персик</a:t>
            </a:r>
            <a:r>
              <a:rPr lang="ru-RU" sz="2700" dirty="0" smtClean="0"/>
              <a:t>овом </a:t>
            </a:r>
            <a:r>
              <a:rPr lang="ru-RU" sz="2700" dirty="0" smtClean="0"/>
              <a:t>дереве выросло много </a:t>
            </a:r>
            <a:r>
              <a:rPr lang="ru-RU" sz="2700" dirty="0" smtClean="0"/>
              <a:t>персиков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5122" name="Picture 2" descr="C:\Documents and Settings\Администратор\Рабочий стол\фрукты\0008-008-Persikovoe-derevo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57158" y="1714488"/>
            <a:ext cx="8572560" cy="5143512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39850"/>
          </a:xfrm>
        </p:spPr>
        <p:txBody>
          <a:bodyPr>
            <a:noAutofit/>
          </a:bodyPr>
          <a:lstStyle/>
          <a:p>
            <a:pPr algn="l"/>
            <a:r>
              <a:rPr lang="ru-RU" sz="2800" b="1" u="sng" dirty="0" smtClean="0"/>
              <a:t>Логопед</a:t>
            </a:r>
            <a:r>
              <a:rPr lang="ru-RU" sz="2800" dirty="0" smtClean="0"/>
              <a:t>: Как называется это дерево?</a:t>
            </a:r>
            <a:br>
              <a:rPr lang="ru-RU" sz="2800" dirty="0" smtClean="0"/>
            </a:br>
            <a:r>
              <a:rPr lang="ru-RU" sz="2800" i="1" u="sng" dirty="0" smtClean="0"/>
              <a:t>Ребенок:</a:t>
            </a:r>
            <a:r>
              <a:rPr lang="ru-RU" sz="2800" dirty="0" smtClean="0"/>
              <a:t> это гранатовое дерево</a:t>
            </a:r>
            <a:br>
              <a:rPr lang="ru-RU" sz="2800" dirty="0" smtClean="0"/>
            </a:br>
            <a:r>
              <a:rPr lang="ru-RU" sz="2800" b="1" u="sng" dirty="0" smtClean="0"/>
              <a:t>Логопед</a:t>
            </a:r>
            <a:r>
              <a:rPr lang="ru-RU" sz="2800" u="sng" dirty="0" smtClean="0"/>
              <a:t>:</a:t>
            </a:r>
            <a:r>
              <a:rPr lang="ru-RU" sz="2800" dirty="0" smtClean="0"/>
              <a:t> чего много выросло на </a:t>
            </a:r>
            <a:r>
              <a:rPr lang="ru-RU" sz="2800" dirty="0" smtClean="0"/>
              <a:t>груше?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i="1" u="sng" dirty="0" smtClean="0"/>
              <a:t>Ребенок</a:t>
            </a:r>
            <a:r>
              <a:rPr lang="ru-RU" sz="2800" dirty="0" smtClean="0"/>
              <a:t>: на </a:t>
            </a:r>
            <a:r>
              <a:rPr lang="ru-RU" sz="2800" dirty="0" smtClean="0"/>
              <a:t>груше </a:t>
            </a:r>
            <a:r>
              <a:rPr lang="ru-RU" sz="2800" dirty="0" smtClean="0"/>
              <a:t>выросло много </a:t>
            </a:r>
            <a:r>
              <a:rPr lang="ru-RU" sz="2800" dirty="0" smtClean="0"/>
              <a:t>груш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pic>
        <p:nvPicPr>
          <p:cNvPr id="6146" name="Picture 2" descr="C:\Documents and Settings\Администратор\Рабочий стол\фрукты\0010-010-Grusha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8596" y="1600200"/>
            <a:ext cx="8143931" cy="5257800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</TotalTime>
  <Words>123</Words>
  <PresentationFormat>Экран (4:3)</PresentationFormat>
  <Paragraphs>25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Дидактическая игра «ЧТО РАСТЁТ В САДУ»</vt:lpstr>
      <vt:lpstr>Цели:</vt:lpstr>
      <vt:lpstr>Ход  игры</vt:lpstr>
      <vt:lpstr>Логопед: Как называется это дерево? Ребенок: это гранатовое дерево Логопед: чего много выросло на гранатовом дереве? Ребенок: на гранатовом дереве выросло много гранат </vt:lpstr>
      <vt:lpstr>Слайд 5</vt:lpstr>
      <vt:lpstr>Слайд 6</vt:lpstr>
      <vt:lpstr>Слайд 7</vt:lpstr>
      <vt:lpstr>Логопед: Как называется это дерево? Ребенок: это персиковое дерево Логопед: чего много выросло на персиковом дереве? Ребенок: на персиковом дереве выросло много персиков </vt:lpstr>
      <vt:lpstr>Логопед: Как называется это дерево? Ребенок: это гранатовое дерево Логопед: чего много выросло на груше? Ребенок: на груше выросло много груш </vt:lpstr>
      <vt:lpstr>М О Л О Д Ц 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Дидактическая игра «В МОЁМ САДУ»</dc:title>
  <cp:lastModifiedBy>Polina</cp:lastModifiedBy>
  <cp:revision>20</cp:revision>
  <dcterms:modified xsi:type="dcterms:W3CDTF">2013-10-22T17:52:00Z</dcterms:modified>
</cp:coreProperties>
</file>