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8" name="Рисунок 7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116632"/>
              <a:ext cx="7884368" cy="66247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616" y="4005064"/>
              <a:ext cx="2913616" cy="2644667"/>
            </a:xfrm>
            <a:prstGeom prst="rect">
              <a:avLst/>
            </a:prstGeom>
          </p:spPr>
        </p:pic>
        <p:pic>
          <p:nvPicPr>
            <p:cNvPr id="11" name="Рисунок 10" descr="0_c0e8f_d0765eb9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0312" y="188640"/>
              <a:ext cx="1556739" cy="9963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8" name="Рисунок 7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1" name="Рисунок 10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8" name="Рисунок 7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 rot="5400000">
            <a:off x="7945161" y="285946"/>
            <a:ext cx="1296144" cy="1101533"/>
            <a:chOff x="107504" y="188640"/>
            <a:chExt cx="1296144" cy="1101533"/>
          </a:xfrm>
        </p:grpSpPr>
        <p:pic>
          <p:nvPicPr>
            <p:cNvPr id="13" name="Рисунок 12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4" name="Рисунок 13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8" name="Рисунок 7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1" name="Рисунок 10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8" name="Рисунок 7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1" name="Рисунок 10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9" name="Рисунок 8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2" name="Рисунок 11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11" name="Рисунок 10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4" name="Рисунок 13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7" name="Рисунок 6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0" name="Рисунок 9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6" name="Рисунок 5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9" name="Рисунок 8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9" name="Рисунок 8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2" name="Рисунок 11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-1"/>
            <a:ext cx="9144000" cy="6876851"/>
            <a:chOff x="0" y="-1"/>
            <a:chExt cx="9144000" cy="6876851"/>
          </a:xfrm>
        </p:grpSpPr>
        <p:pic>
          <p:nvPicPr>
            <p:cNvPr id="9" name="Рисунок 8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323528" y="188640"/>
              <a:ext cx="936104" cy="915754"/>
            </a:xfrm>
            <a:prstGeom prst="rect">
              <a:avLst/>
            </a:prstGeom>
          </p:spPr>
        </p:pic>
        <p:pic>
          <p:nvPicPr>
            <p:cNvPr id="12" name="Рисунок 11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76672"/>
              <a:ext cx="1296144" cy="8135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3-tub-ru.yandex.net/i?id=f79f2bb2ccbbe3d3cad5c977050ee352-76-144&amp;n=21" TargetMode="External"/><Relationship Id="rId7" Type="http://schemas.openxmlformats.org/officeDocument/2006/relationships/hyperlink" Target="http://pro-carbon.ucoz.ru/_ph/1/894096694.jpg" TargetMode="External"/><Relationship Id="rId2" Type="http://schemas.openxmlformats.org/officeDocument/2006/relationships/hyperlink" Target="http://wallpampers.ru/wallpapers/22365/bigpreview_White%20Ski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14.radikal.ru/i326/1102/2b/a4678cd01358.png" TargetMode="External"/><Relationship Id="rId5" Type="http://schemas.openxmlformats.org/officeDocument/2006/relationships/hyperlink" Target="http://img-fotki.yandex.ru/get/5001/102699435.a60/0_c0e8f_d0765eb9_XL.png" TargetMode="External"/><Relationship Id="rId4" Type="http://schemas.openxmlformats.org/officeDocument/2006/relationships/hyperlink" Target="http://img-fotki.yandex.ru/get/5508/cadi-1986.473/0_7db68_f430077f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ИСПОЛЬЗУЕМЫЕ РЕСУРСЫ: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http://wallpampers.ru/wallpapers/22365/bigpreview_White%20Skin.jpg</a:t>
            </a:r>
            <a:r>
              <a:rPr lang="ru-RU" dirty="0" smtClean="0"/>
              <a:t> – серая кожа фон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http://im3-tub-ru.yandex.net/i?id=f79f2bb2ccbbe3d3cad5c977050ee352-76-144&amp;n=21</a:t>
            </a:r>
            <a:r>
              <a:rPr lang="ru-RU" dirty="0" smtClean="0"/>
              <a:t> – надпись 23 февраля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http://img-fotki.yandex.ru/get/5508/cadi-1986.473/0_7db68_f430077f_XL</a:t>
            </a:r>
            <a:r>
              <a:rPr lang="ru-RU" dirty="0" smtClean="0"/>
              <a:t> - желтая и красная звезды с колосьями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http://img-fotki.yandex.ru/get/5001/102699435.a60/0_c0e8f_d0765eb9_XL.png</a:t>
            </a:r>
            <a:r>
              <a:rPr lang="ru-RU" dirty="0" smtClean="0"/>
              <a:t> - надпись 23 февраля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http://s014.radikal.ru/i326/1102/2b/a4678cd01358.png</a:t>
            </a:r>
            <a:r>
              <a:rPr lang="ru-RU" dirty="0" smtClean="0"/>
              <a:t> - красная звезда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7"/>
              </a:rPr>
              <a:t>http://pro-carbon.ucoz.ru/_ph/1/894096694.jpg</a:t>
            </a:r>
            <a:r>
              <a:rPr lang="ru-RU" dirty="0" smtClean="0"/>
              <a:t> - фон камуфляж серый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86916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шаблона: </a:t>
            </a:r>
          </a:p>
          <a:p>
            <a:pPr algn="ctr"/>
            <a:r>
              <a:rPr lang="ru-RU" dirty="0" smtClean="0"/>
              <a:t>воспитатель  МБДОУ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скв</a:t>
            </a:r>
            <a:r>
              <a:rPr lang="ru-RU" dirty="0" smtClean="0"/>
              <a:t> № 8 «Теремок» </a:t>
            </a:r>
          </a:p>
          <a:p>
            <a:pPr algn="ctr"/>
            <a:r>
              <a:rPr lang="ru-RU" dirty="0" smtClean="0"/>
              <a:t>Алейник Наталья Владимировна</a:t>
            </a:r>
          </a:p>
          <a:p>
            <a:pPr algn="ctr"/>
            <a:r>
              <a:rPr lang="ru-RU" dirty="0" smtClean="0"/>
              <a:t> МО </a:t>
            </a:r>
            <a:r>
              <a:rPr lang="ru-RU" dirty="0" err="1" smtClean="0"/>
              <a:t>Староминский</a:t>
            </a:r>
            <a:r>
              <a:rPr lang="ru-RU" dirty="0" smtClean="0"/>
              <a:t> район, Краснодарский край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70</Words>
  <Application>Microsoft Office PowerPoint</Application>
  <PresentationFormat>Экран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2015-02-08T17:22:33Z</dcterms:created>
  <dcterms:modified xsi:type="dcterms:W3CDTF">2015-02-08T18:04:55Z</dcterms:modified>
</cp:coreProperties>
</file>