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camouflage (4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442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0_9c084_1b3de6bd_L-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3617640"/>
              <a:ext cx="4320480" cy="3240360"/>
            </a:xfrm>
            <a:prstGeom prst="rect">
              <a:avLst/>
            </a:prstGeom>
          </p:spPr>
        </p:pic>
        <p:pic>
          <p:nvPicPr>
            <p:cNvPr id="11" name="Рисунок 10" descr="3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2112" y="260648"/>
              <a:ext cx="1633338" cy="115212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8" name="Рисунок 7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" y="0"/>
            <a:ext cx="9143999" cy="6858000"/>
            <a:chOff x="0" y="0"/>
            <a:chExt cx="9143999" cy="6858000"/>
          </a:xfrm>
        </p:grpSpPr>
        <p:pic>
          <p:nvPicPr>
            <p:cNvPr id="8" name="Рисунок 7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7709049" y="507975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8" name="Рисунок 7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8" name="Рисунок 7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9" name="Рисунок 8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11" name="Рисунок 10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3" name="Рисунок 12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7" name="Рисунок 6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9" name="Рисунок 8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6" name="Рисунок 5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8" name="Рисунок 7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9" name="Рисунок 8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9" name="Рисунок 8" descr="camouflage (4).jpg"/>
            <p:cNvPicPr>
              <a:picLocks noChangeAspect="1"/>
            </p:cNvPicPr>
            <p:nvPr/>
          </p:nvPicPr>
          <p:blipFill>
            <a:blip r:embed="rId2" cstate="print">
              <a:lum bright="25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4423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107504" y="188640"/>
              <a:ext cx="8856984" cy="6552728"/>
            </a:xfrm>
            <a:prstGeom prst="roundRect">
              <a:avLst>
                <a:gd name="adj" fmla="val 3800"/>
              </a:avLst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65c0f_a1c0f5fb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19" y="404664"/>
              <a:ext cx="1286741" cy="936104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633/109805168.3/0_9c084_1b3de6bd_L" TargetMode="External"/><Relationship Id="rId2" Type="http://schemas.openxmlformats.org/officeDocument/2006/relationships/hyperlink" Target="http://muz-tv.ru/images/promo/rolsen/elements/stuff/zoom/4/37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lep.roletysklep.pl/tmp/0.59422100%201263943385.jpg" TargetMode="External"/><Relationship Id="rId5" Type="http://schemas.openxmlformats.org/officeDocument/2006/relationships/hyperlink" Target="http://salonhrustal.ru/files/images/4423.jpg" TargetMode="External"/><Relationship Id="rId4" Type="http://schemas.openxmlformats.org/officeDocument/2006/relationships/hyperlink" Target="http://img-fotki.yandex.ru/get/4407/125739964.8a/0_65c0f_a1c0f5fb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2068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РЕСУРСЫ:</a:t>
            </a:r>
            <a:endParaRPr lang="ru-RU" sz="2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http://muz-tv.ru/images/promo/rolsen/elements/stuff/zoom/4/37.png</a:t>
            </a:r>
            <a:r>
              <a:rPr lang="ru-RU" dirty="0" smtClean="0"/>
              <a:t>  - надпись 23 февраля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http://img-fotki.yandex.ru/get/5633/109805168.3/0_9c084_1b3de6bd_L</a:t>
            </a:r>
            <a:r>
              <a:rPr lang="ru-RU" dirty="0" smtClean="0"/>
              <a:t>. - с днем защитника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4"/>
              </a:rPr>
              <a:t>http://img-fotki.yandex.ru/get/4407/125739964.8a/0_65c0f_a1c0f5fb_XL</a:t>
            </a:r>
            <a:r>
              <a:rPr lang="ru-RU" dirty="0" smtClean="0"/>
              <a:t> - звездочка с лентой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5"/>
              </a:rPr>
              <a:t>http://salonhrustal.ru/files/images/4423.jpg</a:t>
            </a:r>
            <a:r>
              <a:rPr lang="ru-RU" dirty="0" smtClean="0"/>
              <a:t> - серо-зеленая кожа фон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6"/>
              </a:rPr>
              <a:t>http://sklep.roletysklep.pl/tmp/0.59422100%201263943385.jpg</a:t>
            </a:r>
            <a:r>
              <a:rPr lang="ru-RU" dirty="0" smtClean="0"/>
              <a:t> – фон камуфляж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486916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шаблона: </a:t>
            </a:r>
          </a:p>
          <a:p>
            <a:pPr algn="ctr"/>
            <a:r>
              <a:rPr lang="ru-RU" dirty="0" smtClean="0"/>
              <a:t>воспитатель  МБДОУ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скв</a:t>
            </a:r>
            <a:r>
              <a:rPr lang="ru-RU" dirty="0" smtClean="0"/>
              <a:t> № 8 «Теремок» </a:t>
            </a:r>
          </a:p>
          <a:p>
            <a:pPr algn="ctr"/>
            <a:r>
              <a:rPr lang="ru-RU" dirty="0" smtClean="0"/>
              <a:t>Алейник Наталья Владимировна</a:t>
            </a:r>
          </a:p>
          <a:p>
            <a:pPr algn="ctr"/>
            <a:r>
              <a:rPr lang="ru-RU" dirty="0" smtClean="0"/>
              <a:t> МО </a:t>
            </a:r>
            <a:r>
              <a:rPr lang="ru-RU" dirty="0" err="1" smtClean="0"/>
              <a:t>Староминский</a:t>
            </a:r>
            <a:r>
              <a:rPr lang="ru-RU" dirty="0" smtClean="0"/>
              <a:t> район, Краснодарский край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59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2015-02-08T17:10:09Z</dcterms:created>
  <dcterms:modified xsi:type="dcterms:W3CDTF">2015-02-08T18:04:41Z</dcterms:modified>
</cp:coreProperties>
</file>