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75" r:id="rId3"/>
    <p:sldId id="276" r:id="rId4"/>
    <p:sldId id="277" r:id="rId5"/>
    <p:sldId id="269" r:id="rId6"/>
    <p:sldId id="264" r:id="rId7"/>
    <p:sldId id="273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63A2E-0A77-4DC4-AA49-51537BD09C1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E1ECB-F239-46F6-A8B7-205B05839C34}">
      <dgm:prSet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Во-первых, начать играть с ребенком самим.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2BF34-96C9-46B7-BBA1-434B901A2EDC}" type="parTrans" cxnId="{1C60C995-D943-4A58-B48F-A86441950D0C}">
      <dgm:prSet/>
      <dgm:spPr/>
      <dgm:t>
        <a:bodyPr/>
        <a:lstStyle/>
        <a:p>
          <a:endParaRPr lang="ru-RU"/>
        </a:p>
      </dgm:t>
    </dgm:pt>
    <dgm:pt modelId="{80F1A255-57A9-4DC6-8049-DD9DC73000D0}" type="sibTrans" cxnId="{1C60C995-D943-4A58-B48F-A86441950D0C}">
      <dgm:prSet/>
      <dgm:spPr/>
      <dgm:t>
        <a:bodyPr/>
        <a:lstStyle/>
        <a:p>
          <a:endParaRPr lang="ru-RU"/>
        </a:p>
      </dgm:t>
    </dgm:pt>
    <dgm:pt modelId="{B3B3DCED-789F-4ABC-8275-E8AE72514BCD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Во-вторых, придумать или пригласить посредника – куклу, соседского ребенка, брата или сестру малыша, которые охотно принимают участие в игре.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DD911-21CF-4375-A6C5-F3FC66F4960E}" type="parTrans" cxnId="{D78722EC-B651-4C3E-97E9-3E9C9834B84E}">
      <dgm:prSet/>
      <dgm:spPr/>
      <dgm:t>
        <a:bodyPr/>
        <a:lstStyle/>
        <a:p>
          <a:endParaRPr lang="ru-RU"/>
        </a:p>
      </dgm:t>
    </dgm:pt>
    <dgm:pt modelId="{056DE4B8-221E-4DAE-8D69-CC4EB07AE775}" type="sibTrans" cxnId="{D78722EC-B651-4C3E-97E9-3E9C9834B84E}">
      <dgm:prSet/>
      <dgm:spPr/>
      <dgm:t>
        <a:bodyPr/>
        <a:lstStyle/>
        <a:p>
          <a:endParaRPr lang="ru-RU"/>
        </a:p>
      </dgm:t>
    </dgm:pt>
    <dgm:pt modelId="{8F89846A-0178-409F-B426-564996D1BC92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В-третьих, попутно поощряйте в ребенке все возможные проявления инициативы и фантазии – пусть он придумывает новые слова, образы, ассоциации, новые игры и новые роли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D48C9-85F5-48AC-A51C-488797F44A21}" type="parTrans" cxnId="{437BDEF8-6B2A-45EC-ACBD-027EB745AAE4}">
      <dgm:prSet/>
      <dgm:spPr/>
      <dgm:t>
        <a:bodyPr/>
        <a:lstStyle/>
        <a:p>
          <a:endParaRPr lang="ru-RU"/>
        </a:p>
      </dgm:t>
    </dgm:pt>
    <dgm:pt modelId="{7E6F389C-2673-4F15-9A9A-196903CC224C}" type="sibTrans" cxnId="{437BDEF8-6B2A-45EC-ACBD-027EB745AAE4}">
      <dgm:prSet/>
      <dgm:spPr/>
      <dgm:t>
        <a:bodyPr/>
        <a:lstStyle/>
        <a:p>
          <a:endParaRPr lang="ru-RU"/>
        </a:p>
      </dgm:t>
    </dgm:pt>
    <dgm:pt modelId="{DFE16B2D-3C52-43E0-823D-2A38587DA002}" type="pres">
      <dgm:prSet presAssocID="{62A63A2E-0A77-4DC4-AA49-51537BD09C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B75775-A100-4E49-A2D5-128F7841817C}" type="pres">
      <dgm:prSet presAssocID="{B3B3DCED-789F-4ABC-8275-E8AE72514BCD}" presName="node" presStyleLbl="node1" presStyleIdx="0" presStyleCnt="3" custScaleX="111650" custScaleY="172117" custRadScaleRad="100136" custRadScaleInc="77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19D0C-1295-4A5A-BDF8-A7EFF38DBBB9}" type="pres">
      <dgm:prSet presAssocID="{056DE4B8-221E-4DAE-8D69-CC4EB07AE77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9D97BE-78BE-4B9D-8061-A0E379218F74}" type="pres">
      <dgm:prSet presAssocID="{056DE4B8-221E-4DAE-8D69-CC4EB07AE77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DA7DA36-E2CB-4A6F-B630-8475A7FE245F}" type="pres">
      <dgm:prSet presAssocID="{8F89846A-0178-409F-B426-564996D1BC92}" presName="node" presStyleLbl="node1" presStyleIdx="1" presStyleCnt="3" custScaleX="130208" custScaleY="172058" custRadScaleRad="30786" custRadScaleInc="10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42DA6-BCC1-4E28-BFAD-E14AC1F862F0}" type="pres">
      <dgm:prSet presAssocID="{7E6F389C-2673-4F15-9A9A-196903CC224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BEFA91F-6B9E-4FB8-9EFE-4B3CFDF29568}" type="pres">
      <dgm:prSet presAssocID="{7E6F389C-2673-4F15-9A9A-196903CC224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3CA65EB-9F3B-4E9C-8063-BA543C440739}" type="pres">
      <dgm:prSet presAssocID="{1E6E1ECB-F239-46F6-A8B7-205B05839C34}" presName="node" presStyleLbl="node1" presStyleIdx="2" presStyleCnt="3" custScaleX="123241" custScaleY="169666" custRadScaleRad="95635" custRadScaleInc="12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404F0-7B94-43F0-942D-77197213DF05}" type="pres">
      <dgm:prSet presAssocID="{80F1A255-57A9-4DC6-8049-DD9DC73000D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76D3384-F622-4BF7-B13F-6C56BB7C48E6}" type="pres">
      <dgm:prSet presAssocID="{80F1A255-57A9-4DC6-8049-DD9DC73000D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B90D2B2-0321-446A-9A82-142432F31DF2}" type="presOf" srcId="{056DE4B8-221E-4DAE-8D69-CC4EB07AE775}" destId="{1F9D97BE-78BE-4B9D-8061-A0E379218F74}" srcOrd="1" destOrd="0" presId="urn:microsoft.com/office/officeart/2005/8/layout/cycle7"/>
    <dgm:cxn modelId="{11DBA167-331F-4863-8CFB-268371AE6745}" type="presOf" srcId="{8F89846A-0178-409F-B426-564996D1BC92}" destId="{EDA7DA36-E2CB-4A6F-B630-8475A7FE245F}" srcOrd="0" destOrd="0" presId="urn:microsoft.com/office/officeart/2005/8/layout/cycle7"/>
    <dgm:cxn modelId="{C5E2B4B4-7988-4C8B-A7E4-F5595F932E71}" type="presOf" srcId="{056DE4B8-221E-4DAE-8D69-CC4EB07AE775}" destId="{BA719D0C-1295-4A5A-BDF8-A7EFF38DBBB9}" srcOrd="0" destOrd="0" presId="urn:microsoft.com/office/officeart/2005/8/layout/cycle7"/>
    <dgm:cxn modelId="{AB2A473E-ADCB-41AA-B6E5-5651722EE29D}" type="presOf" srcId="{7E6F389C-2673-4F15-9A9A-196903CC224C}" destId="{4BEFA91F-6B9E-4FB8-9EFE-4B3CFDF29568}" srcOrd="1" destOrd="0" presId="urn:microsoft.com/office/officeart/2005/8/layout/cycle7"/>
    <dgm:cxn modelId="{54122A88-CF6B-405D-A6D8-8A8CC1370475}" type="presOf" srcId="{B3B3DCED-789F-4ABC-8275-E8AE72514BCD}" destId="{F2B75775-A100-4E49-A2D5-128F7841817C}" srcOrd="0" destOrd="0" presId="urn:microsoft.com/office/officeart/2005/8/layout/cycle7"/>
    <dgm:cxn modelId="{437BDEF8-6B2A-45EC-ACBD-027EB745AAE4}" srcId="{62A63A2E-0A77-4DC4-AA49-51537BD09C11}" destId="{8F89846A-0178-409F-B426-564996D1BC92}" srcOrd="1" destOrd="0" parTransId="{D34D48C9-85F5-48AC-A51C-488797F44A21}" sibTransId="{7E6F389C-2673-4F15-9A9A-196903CC224C}"/>
    <dgm:cxn modelId="{D78722EC-B651-4C3E-97E9-3E9C9834B84E}" srcId="{62A63A2E-0A77-4DC4-AA49-51537BD09C11}" destId="{B3B3DCED-789F-4ABC-8275-E8AE72514BCD}" srcOrd="0" destOrd="0" parTransId="{80CDD911-21CF-4375-A6C5-F3FC66F4960E}" sibTransId="{056DE4B8-221E-4DAE-8D69-CC4EB07AE775}"/>
    <dgm:cxn modelId="{B56A7E38-E74D-48F1-B742-4FDAFDB394CE}" type="presOf" srcId="{80F1A255-57A9-4DC6-8049-DD9DC73000D0}" destId="{E42404F0-7B94-43F0-942D-77197213DF05}" srcOrd="0" destOrd="0" presId="urn:microsoft.com/office/officeart/2005/8/layout/cycle7"/>
    <dgm:cxn modelId="{8CD0A8B5-5A42-4ADA-B03B-5B491B18AE19}" type="presOf" srcId="{62A63A2E-0A77-4DC4-AA49-51537BD09C11}" destId="{DFE16B2D-3C52-43E0-823D-2A38587DA002}" srcOrd="0" destOrd="0" presId="urn:microsoft.com/office/officeart/2005/8/layout/cycle7"/>
    <dgm:cxn modelId="{478648A4-C3B5-425F-8DE4-3D895D90BFCF}" type="presOf" srcId="{1E6E1ECB-F239-46F6-A8B7-205B05839C34}" destId="{B3CA65EB-9F3B-4E9C-8063-BA543C440739}" srcOrd="0" destOrd="0" presId="urn:microsoft.com/office/officeart/2005/8/layout/cycle7"/>
    <dgm:cxn modelId="{1C60C995-D943-4A58-B48F-A86441950D0C}" srcId="{62A63A2E-0A77-4DC4-AA49-51537BD09C11}" destId="{1E6E1ECB-F239-46F6-A8B7-205B05839C34}" srcOrd="2" destOrd="0" parTransId="{07D2BF34-96C9-46B7-BBA1-434B901A2EDC}" sibTransId="{80F1A255-57A9-4DC6-8049-DD9DC73000D0}"/>
    <dgm:cxn modelId="{A13ECA3D-CA26-49F0-8C1D-CA142E083CEA}" type="presOf" srcId="{7E6F389C-2673-4F15-9A9A-196903CC224C}" destId="{07642DA6-BCC1-4E28-BFAD-E14AC1F862F0}" srcOrd="0" destOrd="0" presId="urn:microsoft.com/office/officeart/2005/8/layout/cycle7"/>
    <dgm:cxn modelId="{677FA7DB-0169-4752-9B23-24556711FE19}" type="presOf" srcId="{80F1A255-57A9-4DC6-8049-DD9DC73000D0}" destId="{576D3384-F622-4BF7-B13F-6C56BB7C48E6}" srcOrd="1" destOrd="0" presId="urn:microsoft.com/office/officeart/2005/8/layout/cycle7"/>
    <dgm:cxn modelId="{7EBAC6C3-A283-4564-BEA4-82FE29014E35}" type="presParOf" srcId="{DFE16B2D-3C52-43E0-823D-2A38587DA002}" destId="{F2B75775-A100-4E49-A2D5-128F7841817C}" srcOrd="0" destOrd="0" presId="urn:microsoft.com/office/officeart/2005/8/layout/cycle7"/>
    <dgm:cxn modelId="{00219858-4B27-425D-A6A7-4ADF4EE57225}" type="presParOf" srcId="{DFE16B2D-3C52-43E0-823D-2A38587DA002}" destId="{BA719D0C-1295-4A5A-BDF8-A7EFF38DBBB9}" srcOrd="1" destOrd="0" presId="urn:microsoft.com/office/officeart/2005/8/layout/cycle7"/>
    <dgm:cxn modelId="{B77298E9-1217-4907-80B7-E9CB1E687BC3}" type="presParOf" srcId="{BA719D0C-1295-4A5A-BDF8-A7EFF38DBBB9}" destId="{1F9D97BE-78BE-4B9D-8061-A0E379218F74}" srcOrd="0" destOrd="0" presId="urn:microsoft.com/office/officeart/2005/8/layout/cycle7"/>
    <dgm:cxn modelId="{0D672D71-428E-4880-BEEC-AB09215CD019}" type="presParOf" srcId="{DFE16B2D-3C52-43E0-823D-2A38587DA002}" destId="{EDA7DA36-E2CB-4A6F-B630-8475A7FE245F}" srcOrd="2" destOrd="0" presId="urn:microsoft.com/office/officeart/2005/8/layout/cycle7"/>
    <dgm:cxn modelId="{407F6C20-D2B8-426F-90B5-1CFBBF857504}" type="presParOf" srcId="{DFE16B2D-3C52-43E0-823D-2A38587DA002}" destId="{07642DA6-BCC1-4E28-BFAD-E14AC1F862F0}" srcOrd="3" destOrd="0" presId="urn:microsoft.com/office/officeart/2005/8/layout/cycle7"/>
    <dgm:cxn modelId="{9B29C1FF-4953-4F48-BEFA-8D8049437BEF}" type="presParOf" srcId="{07642DA6-BCC1-4E28-BFAD-E14AC1F862F0}" destId="{4BEFA91F-6B9E-4FB8-9EFE-4B3CFDF29568}" srcOrd="0" destOrd="0" presId="urn:microsoft.com/office/officeart/2005/8/layout/cycle7"/>
    <dgm:cxn modelId="{DD44D8ED-6DD0-44CA-8BC1-CEC8EB2A669D}" type="presParOf" srcId="{DFE16B2D-3C52-43E0-823D-2A38587DA002}" destId="{B3CA65EB-9F3B-4E9C-8063-BA543C440739}" srcOrd="4" destOrd="0" presId="urn:microsoft.com/office/officeart/2005/8/layout/cycle7"/>
    <dgm:cxn modelId="{12265614-3293-4841-AE41-450794810CF9}" type="presParOf" srcId="{DFE16B2D-3C52-43E0-823D-2A38587DA002}" destId="{E42404F0-7B94-43F0-942D-77197213DF05}" srcOrd="5" destOrd="0" presId="urn:microsoft.com/office/officeart/2005/8/layout/cycle7"/>
    <dgm:cxn modelId="{F5C5C074-89B2-4BF4-8F7D-8053B015271F}" type="presParOf" srcId="{E42404F0-7B94-43F0-942D-77197213DF05}" destId="{576D3384-F622-4BF7-B13F-6C56BB7C48E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75775-A100-4E49-A2D5-128F7841817C}">
      <dsp:nvSpPr>
        <dsp:cNvPr id="0" name=""/>
        <dsp:cNvSpPr/>
      </dsp:nvSpPr>
      <dsp:spPr>
        <a:xfrm>
          <a:off x="4466007" y="360706"/>
          <a:ext cx="3454869" cy="266297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Во-вторых, придумать или пригласить посредника – куклу, соседского ребенка, брата или сестру малыша, которые охотно принимают участие в игре. 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03" y="438702"/>
        <a:ext cx="3298877" cy="2506980"/>
      </dsp:txXfrm>
    </dsp:sp>
    <dsp:sp modelId="{BA719D0C-1295-4A5A-BDF8-A7EFF38DBBB9}">
      <dsp:nvSpPr>
        <dsp:cNvPr id="0" name=""/>
        <dsp:cNvSpPr/>
      </dsp:nvSpPr>
      <dsp:spPr>
        <a:xfrm rot="7579109">
          <a:off x="4988294" y="2892717"/>
          <a:ext cx="247304" cy="5415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62485" y="3001020"/>
        <a:ext cx="98922" cy="324909"/>
      </dsp:txXfrm>
    </dsp:sp>
    <dsp:sp modelId="{EDA7DA36-E2CB-4A6F-B630-8475A7FE245F}">
      <dsp:nvSpPr>
        <dsp:cNvPr id="0" name=""/>
        <dsp:cNvSpPr/>
      </dsp:nvSpPr>
      <dsp:spPr>
        <a:xfrm>
          <a:off x="2016223" y="3303272"/>
          <a:ext cx="4029123" cy="266205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В-третьих, попутно поощряйте в ребенке все возможные проявления инициативы и фантазии – пусть он придумывает новые слова, образы, ассоциации, новые игры и новые роли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4192" y="3381241"/>
        <a:ext cx="3873185" cy="2506121"/>
      </dsp:txXfrm>
    </dsp:sp>
    <dsp:sp modelId="{07642DA6-BCC1-4E28-BFAD-E14AC1F862F0}">
      <dsp:nvSpPr>
        <dsp:cNvPr id="0" name=""/>
        <dsp:cNvSpPr/>
      </dsp:nvSpPr>
      <dsp:spPr>
        <a:xfrm rot="14139935">
          <a:off x="2910816" y="2904881"/>
          <a:ext cx="247304" cy="5415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85007" y="3013184"/>
        <a:ext cx="98922" cy="324909"/>
      </dsp:txXfrm>
    </dsp:sp>
    <dsp:sp modelId="{B3CA65EB-9F3B-4E9C-8063-BA543C440739}">
      <dsp:nvSpPr>
        <dsp:cNvPr id="0" name=""/>
        <dsp:cNvSpPr/>
      </dsp:nvSpPr>
      <dsp:spPr>
        <a:xfrm>
          <a:off x="144020" y="422954"/>
          <a:ext cx="3813538" cy="262505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Во-первых, начать играть с ребенком самим. 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905" y="499839"/>
        <a:ext cx="3659768" cy="2471281"/>
      </dsp:txXfrm>
    </dsp:sp>
    <dsp:sp modelId="{E42404F0-7B94-43F0-942D-77197213DF05}">
      <dsp:nvSpPr>
        <dsp:cNvPr id="0" name=""/>
        <dsp:cNvSpPr/>
      </dsp:nvSpPr>
      <dsp:spPr>
        <a:xfrm rot="21564080">
          <a:off x="4088131" y="1442141"/>
          <a:ext cx="247304" cy="5415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162322" y="1550444"/>
        <a:ext cx="98922" cy="32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DCDA3A-21E9-46C7-84BD-963DF0522E3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F1C5D4-35CC-48E3-9B73-572EDE25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4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E0A8-959B-4A1F-A715-C36512C26DA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EC58-2426-4EAE-955F-E33D2395C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B6DD-C2B0-423B-98AA-EA82E9E6F98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D760-A478-4487-A11C-AE7943B90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DB57-74D9-4417-9FAB-272E88EEEA6D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A5C4-0E5B-47EC-9727-8B45A8861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EF00-78A2-4C0C-B944-D5361F495958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3303-6ECE-4713-91B1-9C69F0562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1F54-3F33-4A2A-95FA-7DE7F2453A81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7F3F-68C4-456C-A9AD-50BA0D83D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DCBA-3D31-4C6A-A63C-8AB19C82CDC9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66C1-EDB5-4C9D-B0CA-A1C12D76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6B53-4A32-4460-B5E7-D6C8772443F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12F7-8E47-408B-B9D2-75AC1B8C0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9C9D-8084-4EE7-B341-9BFCC54F189D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CF22-958D-4D2C-9E39-4489F0C7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787A-9EBC-4EDD-BAC7-B36EECD01E1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8CD8-C23E-4B50-94FD-1AF0181D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51AC-96A7-4B48-B1D5-3349887B7FD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6178-6FF4-4C73-9BFD-D24A127A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B209-8F59-4097-90E1-B6DF3E68842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21CD-2F28-4ECB-A5DA-1C2B4A85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3B7227-AD67-414E-AB53-D899F19B9A07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53B39-85D8-4EA4-891E-317738910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ru-RU" b="1" dirty="0" smtClean="0">
                <a:solidFill>
                  <a:srgbClr val="FF0000"/>
                </a:solidFill>
              </a:rPr>
              <a:t>ЧАСТЬ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Первый блок. </a:t>
            </a:r>
            <a:r>
              <a:rPr lang="ru-RU" sz="2800" b="1" dirty="0" smtClean="0">
                <a:solidFill>
                  <a:srgbClr val="FF0000"/>
                </a:solidFill>
              </a:rPr>
              <a:t>Активизация </a:t>
            </a:r>
            <a:r>
              <a:rPr lang="ru-RU" sz="2800" b="1" dirty="0">
                <a:solidFill>
                  <a:srgbClr val="FF0000"/>
                </a:solidFill>
              </a:rPr>
              <a:t>деятельности детей.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Основным </a:t>
            </a:r>
            <a:r>
              <a:rPr lang="ru-RU" sz="2800" b="1" dirty="0">
                <a:solidFill>
                  <a:schemeClr val="bg1"/>
                </a:solidFill>
              </a:rPr>
              <a:t>содержанием данного блока являются игровые упражнения и этюды на восприятие, переживание и выражение эмоциональных состояний в мимике и пантомимике, на развитие поведенческой активности, формирование самостоятельности, эмоциональной поддержки участников группы, на преодоление замкнутости, социальной изолированности через формирование чувства принадлежности к группе и адекватной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21423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Второй блок. Активизация компонентов речевой деятельности.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Активизация </a:t>
            </a:r>
            <a:r>
              <a:rPr lang="ru-RU" sz="2400" b="1" dirty="0">
                <a:solidFill>
                  <a:schemeClr val="bg1"/>
                </a:solidFill>
              </a:rPr>
              <a:t>речевой деятельности в целом невозможна без активизации ее основных компонентов, поэтому большое внимание следует уделять словесным играм, цель которых – обогащение словарного запаса, формирование грамматической правильности речи, интонационной выразительности и, главное, развитие умения использовать уже имеющиеся средства в речевой деятельности.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Ценность </a:t>
            </a:r>
            <a:r>
              <a:rPr lang="ru-RU" sz="2400" b="1" dirty="0">
                <a:solidFill>
                  <a:schemeClr val="bg1"/>
                </a:solidFill>
              </a:rPr>
              <a:t>таких игр – в том, что дети не только получают языковую информацию, но и оперируют ею, что стимулирует их собственную речевую активность.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12783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Третий блок. Активизация речи в разных видах деятельности.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Одним </a:t>
            </a:r>
            <a:r>
              <a:rPr lang="ru-RU" sz="2400" b="1" dirty="0">
                <a:solidFill>
                  <a:schemeClr val="bg1"/>
                </a:solidFill>
              </a:rPr>
              <a:t>из направлений этого блока является изменение социальной позиции, которое происходит за счет включения детей в разные виды деятельности и сферы общения.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</a:t>
            </a:r>
            <a:r>
              <a:rPr lang="ru-RU" sz="2400" b="1" dirty="0">
                <a:solidFill>
                  <a:schemeClr val="bg1"/>
                </a:solidFill>
              </a:rPr>
              <a:t>этого целесообразно использовать моделирование проблемных и игровых ситуаций, которые создаются путем использования наглядности, исполнения детьми различных ролей.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Исполнение </a:t>
            </a:r>
            <a:r>
              <a:rPr lang="ru-RU" sz="2400" b="1" dirty="0">
                <a:solidFill>
                  <a:schemeClr val="bg1"/>
                </a:solidFill>
              </a:rPr>
              <a:t>ролей в процессе игры и общения психологически настраивает ребенка на речевые действия, ожидаемые от него в определенной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11540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1843523"/>
              </p:ext>
            </p:extLst>
          </p:nvPr>
        </p:nvGraphicFramePr>
        <p:xfrm>
          <a:off x="611560" y="548680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709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приучить детей к играм?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88" y="214313"/>
            <a:ext cx="3143250" cy="428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опыт работы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Содержимое 8" descr="C:\Documents and Settings\User\Рабочий стол\2 группа\SDC12944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857250"/>
            <a:ext cx="3357562" cy="2357438"/>
          </a:xfrm>
        </p:spPr>
      </p:pic>
      <p:pic>
        <p:nvPicPr>
          <p:cNvPr id="26627" name="Рисунок 9" descr="E:\2 группа\Фото0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14313"/>
            <a:ext cx="3895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0" descr="D:\Теремок\Documents\ТАБЕЛЬ 2010-2011\гуреева\IMG_2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429000"/>
            <a:ext cx="3714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1" descr="D:\Теремок\Documents\ТАБЕЛЬ 2010-2011\гуреева\IMG_27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00438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788024" y="188640"/>
            <a:ext cx="4191000" cy="92211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опыт работы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678560" cy="2758920"/>
          </a:xfrm>
        </p:spPr>
      </p:pic>
      <p:pic>
        <p:nvPicPr>
          <p:cNvPr id="1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010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97003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2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8581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за внимание!</a:t>
            </a:r>
          </a:p>
        </p:txBody>
      </p:sp>
      <p:pic>
        <p:nvPicPr>
          <p:cNvPr id="27650" name="Рисунок 2" descr="C:\Documents and Settings\Администратор\Рабочий стол\64 сад 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71688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 descr="E:\театр 2\64 сад 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88"/>
            <a:ext cx="4000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Мой опыт работы</vt:lpstr>
      <vt:lpstr>Мой опыт работы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дошкольников</dc:title>
  <dc:creator>User</dc:creator>
  <cp:lastModifiedBy>Admin</cp:lastModifiedBy>
  <cp:revision>18</cp:revision>
  <dcterms:created xsi:type="dcterms:W3CDTF">2011-10-31T08:41:08Z</dcterms:created>
  <dcterms:modified xsi:type="dcterms:W3CDTF">2014-11-14T20:00:47Z</dcterms:modified>
</cp:coreProperties>
</file>