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6" r:id="rId3"/>
    <p:sldId id="274" r:id="rId4"/>
    <p:sldId id="257" r:id="rId5"/>
    <p:sldId id="260" r:id="rId6"/>
    <p:sldId id="266" r:id="rId7"/>
    <p:sldId id="267" r:id="rId8"/>
    <p:sldId id="268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DCDA3A-21E9-46C7-84BD-963DF0522E3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F1C5D4-35CC-48E3-9B73-572EDE256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48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36E6BD-BF68-498E-B2D8-6D188D895F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36E6BD-BF68-498E-B2D8-6D188D895F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E0A8-959B-4A1F-A715-C36512C26DAC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EC58-2426-4EAE-955F-E33D2395C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B6DD-C2B0-423B-98AA-EA82E9E6F98A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D760-A478-4487-A11C-AE7943B90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DB57-74D9-4417-9FAB-272E88EEEA6D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A5C4-0E5B-47EC-9727-8B45A8861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EF00-78A2-4C0C-B944-D5361F495958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3303-6ECE-4713-91B1-9C69F0562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C1F54-3F33-4A2A-95FA-7DE7F2453A81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57F3F-68C4-456C-A9AD-50BA0D83D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9DCBA-3D31-4C6A-A63C-8AB19C82CDC9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66C1-EDB5-4C9D-B0CA-A1C12D76E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86B53-4A32-4460-B5E7-D6C8772443F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12F7-8E47-408B-B9D2-75AC1B8C0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9C9D-8084-4EE7-B341-9BFCC54F189D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CF22-958D-4D2C-9E39-4489F0C7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787A-9EBC-4EDD-BAC7-B36EECD01E13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8CD8-C23E-4B50-94FD-1AF0181D4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51AC-96A7-4B48-B1D5-3349887B7FD2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6178-6FF4-4C73-9BFD-D24A127A6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0B209-8F59-4097-90E1-B6DF3E688420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E21CD-2F28-4ECB-A5DA-1C2B4A854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3B7227-AD67-414E-AB53-D899F19B9A07}" type="datetimeFigureOut">
              <a:rPr lang="ru-RU"/>
              <a:pPr>
                <a:defRPr/>
              </a:pPr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53B39-85D8-4EA4-891E-317738910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ru-RU" b="1" dirty="0" smtClean="0">
                <a:solidFill>
                  <a:srgbClr val="FF0000"/>
                </a:solidFill>
              </a:rPr>
              <a:t>ЧАСТЬ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Функции игры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052736"/>
            <a:ext cx="4038600" cy="4525963"/>
          </a:xfrm>
        </p:spPr>
        <p:txBody>
          <a:bodyPr rtlCol="0">
            <a:noAutofit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диагностическая: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отклонений от нормативного поведения;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коррекции: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позитивных изменений в структуру личностных показателей;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межнациональная коммуникация: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усвоение единых для всех людей социально-культурных ценностей;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функция 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социализации: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включение в систему общественных отношений.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4608744" cy="3456558"/>
          </a:xfrm>
        </p:spPr>
      </p:pic>
    </p:spTree>
    <p:extLst>
      <p:ext uri="{BB962C8B-B14F-4D97-AF65-F5344CB8AC3E}">
        <p14:creationId xmlns:p14="http://schemas.microsoft.com/office/powerpoint/2010/main" val="3752374020"/>
      </p:ext>
    </p:extLst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28146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речи детей дошкольного возраста посредством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сюжетно-ролевых игр.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6000" y="464343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ЛИТВИНОВА О.В.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МДОУ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црр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—детский сад № 64 «Теремок», г. Воскресенск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640960" cy="316835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В настоящее время в системе дошкольного образования происходят значительные перемены, связанные с внедрением федеральных государственных требований.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420888"/>
            <a:ext cx="6264696" cy="378565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Речь – самый простой и самый сложный способ самоутверждения. </a:t>
            </a:r>
            <a:endParaRPr lang="ru-RU" sz="2400" dirty="0" smtClean="0"/>
          </a:p>
          <a:p>
            <a:pPr algn="ctr"/>
            <a:r>
              <a:rPr lang="ru-RU" sz="2400" dirty="0" smtClean="0"/>
              <a:t>Пользоваться </a:t>
            </a:r>
            <a:r>
              <a:rPr lang="ru-RU" sz="2400" dirty="0"/>
              <a:t>ею - серьёзная наука и немалое искусство. </a:t>
            </a:r>
            <a:endParaRPr lang="ru-RU" sz="2400" dirty="0" smtClean="0"/>
          </a:p>
          <a:p>
            <a:pPr algn="ctr"/>
            <a:r>
              <a:rPr lang="ru-RU" sz="2400" dirty="0" smtClean="0"/>
              <a:t>Одной </a:t>
            </a:r>
            <a:r>
              <a:rPr lang="ru-RU" sz="2400" dirty="0"/>
              <a:t>из наиболее важных проблем воспитания является развитие речи ребёнка. </a:t>
            </a:r>
            <a:endParaRPr lang="ru-RU" sz="2400" dirty="0" smtClean="0"/>
          </a:p>
          <a:p>
            <a:pPr algn="ctr"/>
            <a:r>
              <a:rPr lang="ru-RU" sz="2400" dirty="0" smtClean="0"/>
              <a:t>Правильная</a:t>
            </a:r>
            <a:r>
              <a:rPr lang="ru-RU" sz="2400" dirty="0"/>
              <a:t>, хорошо сформированная речь – непременное условие готовности к школьному обучению. </a:t>
            </a:r>
          </a:p>
        </p:txBody>
      </p:sp>
    </p:spTree>
    <p:extLst>
      <p:ext uri="{BB962C8B-B14F-4D97-AF65-F5344CB8AC3E}">
        <p14:creationId xmlns:p14="http://schemas.microsoft.com/office/powerpoint/2010/main" val="38876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7688" y="285750"/>
            <a:ext cx="4500562" cy="6286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«…Кто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хочет стать хорошим земледельцем или домостроителем, должен ещё в играх либо обрабатывать землю, либо возводить какие-либо детские сооружения».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ПЛАТОН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(427 − 347 до н. э.</a:t>
            </a:r>
            <a:r>
              <a:rPr lang="ru-RU" dirty="0">
                <a:solidFill>
                  <a:srgbClr val="FF0000"/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57188"/>
            <a:ext cx="3965575" cy="4429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 — ведущий вид деятельности ребёнка.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5" y="1428750"/>
            <a:ext cx="5715000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 мнению Д.Б.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Эльконина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(1978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«в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игре не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развиваются или заново формируются отдельные интеллектуальные операции, но и коренным образом изменяется позиция ребёнка в отношении к окружающему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миру…».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1428750"/>
            <a:ext cx="324326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358188" cy="59293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детских игр, разработанная С.Л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Новоселовой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1)игры, возникающие по инициативе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игра-экспериментирование;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самостоятельные сюжетные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сюжетно-отобразительные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сюжетно-ролевые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режиссерские,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еатрализованные.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38576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5616624" cy="61926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детских игр, разработанная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С.Л.Новоселовой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2)игры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возникающие по инициативе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взрослого: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обучающие: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дидактические,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сюжетно-дидактические,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-подвижные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досуговые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игры: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игры-забавы,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игры-развлечения,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интеллектуальные,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празднично-карнавальные,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театрально-постановочные.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614788" cy="3076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1014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классификация детских игр, разработанная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С.Л.Новоселовой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038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ародные игры,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которые могут возникать по инициативе как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взрослого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и более старших детей: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-традиционные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4710443" cy="35328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Функции игры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528" y="836712"/>
            <a:ext cx="4038600" cy="4525963"/>
          </a:xfrm>
        </p:spPr>
        <p:txBody>
          <a:bodyPr rtlCol="0">
            <a:noAutofit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развлекательная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развлечь, доставить довольствие, воодушевить, пробудить интерес;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коммуникативная: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освоение диалектики общения;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самореализация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игре как полигоне человеческой практики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игротерапевтическая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преодоление различных трудностей;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4416491" cy="3312368"/>
          </a:xfrm>
        </p:spPr>
      </p:pic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341</Words>
  <Application>Microsoft Office PowerPoint</Application>
  <PresentationFormat>Экран (4:3)</PresentationFormat>
  <Paragraphs>49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1 ЧАСТЬ</vt:lpstr>
      <vt:lpstr>Развитие речи детей дошкольного возраста посредством  сюжетно-ролевых игр.</vt:lpstr>
      <vt:lpstr>Презентация PowerPoint</vt:lpstr>
      <vt:lpstr>Презентация PowerPoint</vt:lpstr>
      <vt:lpstr>Игра — ведущий вид деятельности ребёнка. </vt:lpstr>
      <vt:lpstr>Презентация PowerPoint</vt:lpstr>
      <vt:lpstr>Презентация PowerPoint</vt:lpstr>
      <vt:lpstr>Новая классификация детских игр, разработанная С.Л.Новоселовой: </vt:lpstr>
      <vt:lpstr>Функции игры</vt:lpstr>
      <vt:lpstr>Функции игры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дошкольников</dc:title>
  <dc:creator>User</dc:creator>
  <cp:lastModifiedBy>Admin</cp:lastModifiedBy>
  <cp:revision>18</cp:revision>
  <dcterms:created xsi:type="dcterms:W3CDTF">2011-10-31T08:41:08Z</dcterms:created>
  <dcterms:modified xsi:type="dcterms:W3CDTF">2014-11-14T19:59:56Z</dcterms:modified>
</cp:coreProperties>
</file>