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150017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90" name="Picture 6" descr="Презентаций сайте для Все - Одном на Красивые фоны учеб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1008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2357430"/>
            <a:ext cx="384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Разучиваем потешки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7" y="4000504"/>
            <a:ext cx="450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Выполнила</a:t>
            </a:r>
            <a:r>
              <a:rPr lang="ru-RU" sz="2800" dirty="0" smtClean="0">
                <a:latin typeface="Monotype Corsiva" pitchFamily="66" charset="0"/>
              </a:rPr>
              <a:t> </a:t>
            </a:r>
          </a:p>
          <a:p>
            <a:r>
              <a:rPr lang="ru-RU" sz="2800" b="1" dirty="0" smtClean="0">
                <a:latin typeface="Monotype Corsiva" pitchFamily="66" charset="0"/>
              </a:rPr>
              <a:t>воспитатель </a:t>
            </a:r>
            <a:r>
              <a:rPr lang="ru-RU" sz="2800" b="1" dirty="0" err="1" smtClean="0">
                <a:latin typeface="Monotype Corsiva" pitchFamily="66" charset="0"/>
              </a:rPr>
              <a:t>Копырзова</a:t>
            </a:r>
            <a:r>
              <a:rPr lang="ru-RU" sz="2800" b="1" dirty="0" smtClean="0">
                <a:latin typeface="Monotype Corsiva" pitchFamily="66" charset="0"/>
              </a:rPr>
              <a:t> Л.В.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6 из Лабиринт книги 1 Иллюстрация. Потешки Для - Заинь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оссийский картинках Онлайн-Дневников Обсуждение. Потешки на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6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ому Еще заходите маленьких, для надо потешк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етские Сервис Российский картинках. Обсуждение LiveInternet Потешки - В На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етские Сервис Российский картинках. Обсуждение LiveInternet Потешки - В На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етские Сервис Российский картинках. Обсуждение LiveInternet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етские Сервис Российский картинках. Обсуждение LiveInternet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оссийский картинках Онлайн-Дневников Обсуждение. Потешки на В - Детские LiveInternet Серв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Лабиринт 1 Лабиринт Иллюстрация для Потешки из Источник И - книги. 5: Прибау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2014-09-08T14:41:23Z</dcterms:modified>
</cp:coreProperties>
</file>