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9" r:id="rId5"/>
    <p:sldId id="274" r:id="rId6"/>
    <p:sldId id="270" r:id="rId7"/>
    <p:sldId id="276" r:id="rId8"/>
    <p:sldId id="278" r:id="rId9"/>
    <p:sldId id="272" r:id="rId10"/>
    <p:sldId id="275" r:id="rId11"/>
    <p:sldId id="263" r:id="rId12"/>
    <p:sldId id="264" r:id="rId13"/>
    <p:sldId id="27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6969"/>
    <a:srgbClr val="FF3F3F"/>
    <a:srgbClr val="5757FF"/>
    <a:srgbClr val="9E5ECE"/>
    <a:srgbClr val="00FFCC"/>
    <a:srgbClr val="FF9900"/>
    <a:srgbClr val="FF00FF"/>
    <a:srgbClr val="FFFF99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1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CA94C7-57A2-40CD-90F6-327C501841EF}" type="doc">
      <dgm:prSet loTypeId="urn:microsoft.com/office/officeart/2005/8/layout/radial6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B017E4-AFA2-4168-9DFD-9062398D4F27}">
      <dgm:prSet phldrT="[Текст]" custT="1"/>
      <dgm:spPr>
        <a:solidFill>
          <a:srgbClr val="FFFF00"/>
        </a:solidFill>
      </dgm:spPr>
      <dgm:t>
        <a:bodyPr/>
        <a:lstStyle/>
        <a:p>
          <a:pPr>
            <a:lnSpc>
              <a:spcPct val="150000"/>
            </a:lnSpc>
          </a:pPr>
          <a:r>
            <a:rPr lang="ru-RU" sz="1600" b="1" smtClean="0">
              <a:solidFill>
                <a:schemeClr val="accent6"/>
              </a:solidFill>
            </a:rPr>
            <a:t>Музыкальный руководитель</a:t>
          </a:r>
          <a:endParaRPr lang="ru-RU" sz="1600" b="1" dirty="0">
            <a:solidFill>
              <a:schemeClr val="accent6"/>
            </a:solidFill>
          </a:endParaRPr>
        </a:p>
      </dgm:t>
    </dgm:pt>
    <dgm:pt modelId="{95C97A10-682C-4158-A3C6-CAD6C5A7093F}" type="parTrans" cxnId="{7349085E-F020-48AA-8D96-475E43F38191}">
      <dgm:prSet/>
      <dgm:spPr/>
      <dgm:t>
        <a:bodyPr/>
        <a:lstStyle/>
        <a:p>
          <a:endParaRPr lang="ru-RU"/>
        </a:p>
      </dgm:t>
    </dgm:pt>
    <dgm:pt modelId="{EBD34CFC-6F36-4678-8A04-93FADD6C569C}" type="sibTrans" cxnId="{7349085E-F020-48AA-8D96-475E43F38191}">
      <dgm:prSet/>
      <dgm:spPr/>
      <dgm:t>
        <a:bodyPr/>
        <a:lstStyle/>
        <a:p>
          <a:endParaRPr lang="ru-RU"/>
        </a:p>
      </dgm:t>
    </dgm:pt>
    <dgm:pt modelId="{BCF8E0B3-B4F8-4421-A5B7-67DD30A30A7B}">
      <dgm:prSet phldrT="[Текст]" custT="1"/>
      <dgm:spPr>
        <a:solidFill>
          <a:srgbClr val="FF6969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solidFill>
                <a:schemeClr val="accent6"/>
              </a:solidFill>
            </a:rPr>
            <a:t>Театр </a:t>
          </a:r>
        </a:p>
        <a:p>
          <a:pPr>
            <a:lnSpc>
              <a:spcPct val="100000"/>
            </a:lnSpc>
          </a:pPr>
          <a:r>
            <a:rPr lang="ru-RU" sz="1400" b="1" dirty="0" smtClean="0">
              <a:solidFill>
                <a:schemeClr val="accent6"/>
              </a:solidFill>
            </a:rPr>
            <a:t>балета «Щелкунчик</a:t>
          </a:r>
          <a:endParaRPr lang="ru-RU" sz="1400" b="1" dirty="0">
            <a:solidFill>
              <a:schemeClr val="accent6"/>
            </a:solidFill>
          </a:endParaRPr>
        </a:p>
      </dgm:t>
    </dgm:pt>
    <dgm:pt modelId="{ACEFCBB0-5231-46EA-826A-5C117DBA5356}" type="parTrans" cxnId="{D8248137-3D4E-4BDE-A7CE-6ADF7B3C5909}">
      <dgm:prSet/>
      <dgm:spPr/>
      <dgm:t>
        <a:bodyPr/>
        <a:lstStyle/>
        <a:p>
          <a:endParaRPr lang="ru-RU"/>
        </a:p>
      </dgm:t>
    </dgm:pt>
    <dgm:pt modelId="{A4D48AB7-2F67-4C8E-B7FA-FFDD5D6D3316}" type="sibTrans" cxnId="{D8248137-3D4E-4BDE-A7CE-6ADF7B3C5909}">
      <dgm:prSet/>
      <dgm:spPr/>
      <dgm:t>
        <a:bodyPr/>
        <a:lstStyle/>
        <a:p>
          <a:endParaRPr lang="ru-RU"/>
        </a:p>
      </dgm:t>
    </dgm:pt>
    <dgm:pt modelId="{5A64EF58-DEED-4A91-BCAF-0B9994360D67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400" b="1" dirty="0" smtClean="0">
              <a:solidFill>
                <a:schemeClr val="accent6"/>
              </a:solidFill>
            </a:rPr>
            <a:t>ДМШ № 6</a:t>
          </a:r>
          <a:endParaRPr lang="ru-RU" sz="1400" b="1" dirty="0">
            <a:solidFill>
              <a:schemeClr val="accent6"/>
            </a:solidFill>
          </a:endParaRPr>
        </a:p>
      </dgm:t>
    </dgm:pt>
    <dgm:pt modelId="{F47B9889-D012-4F84-98F2-CEF59109748A}" type="parTrans" cxnId="{E5BE7DAA-25E7-4828-A1E0-996DE1F69033}">
      <dgm:prSet/>
      <dgm:spPr/>
      <dgm:t>
        <a:bodyPr/>
        <a:lstStyle/>
        <a:p>
          <a:endParaRPr lang="ru-RU"/>
        </a:p>
      </dgm:t>
    </dgm:pt>
    <dgm:pt modelId="{BE3E8FCF-B8DD-40CE-9FA3-0F0083493002}" type="sibTrans" cxnId="{E5BE7DAA-25E7-4828-A1E0-996DE1F69033}">
      <dgm:prSet/>
      <dgm:spPr/>
      <dgm:t>
        <a:bodyPr/>
        <a:lstStyle/>
        <a:p>
          <a:endParaRPr lang="ru-RU"/>
        </a:p>
      </dgm:t>
    </dgm:pt>
    <dgm:pt modelId="{73B21E56-B150-4D97-A2DF-38565454FFFA}">
      <dgm:prSet phldrT="[Текст]" custT="1"/>
      <dgm:spPr>
        <a:solidFill>
          <a:srgbClr val="FFFF99"/>
        </a:solidFill>
      </dgm:spPr>
      <dgm:t>
        <a:bodyPr/>
        <a:lstStyle/>
        <a:p>
          <a:r>
            <a:rPr lang="ru-RU" sz="1400" b="1" dirty="0" err="1" smtClean="0">
              <a:solidFill>
                <a:schemeClr val="accent6"/>
              </a:solidFill>
            </a:rPr>
            <a:t>ДХорШ</a:t>
          </a:r>
          <a:r>
            <a:rPr lang="ru-RU" sz="1400" b="1" dirty="0" smtClean="0">
              <a:solidFill>
                <a:schemeClr val="accent6"/>
              </a:solidFill>
            </a:rPr>
            <a:t> № 4</a:t>
          </a:r>
          <a:endParaRPr lang="ru-RU" sz="1400" b="1" dirty="0">
            <a:solidFill>
              <a:schemeClr val="accent6"/>
            </a:solidFill>
          </a:endParaRPr>
        </a:p>
      </dgm:t>
    </dgm:pt>
    <dgm:pt modelId="{FE1C28B0-46EB-4F0A-A7CA-E6F25A30AD18}" type="parTrans" cxnId="{02E35D97-A3AE-434C-B23B-151B5FA665BA}">
      <dgm:prSet/>
      <dgm:spPr/>
      <dgm:t>
        <a:bodyPr/>
        <a:lstStyle/>
        <a:p>
          <a:endParaRPr lang="ru-RU"/>
        </a:p>
      </dgm:t>
    </dgm:pt>
    <dgm:pt modelId="{463A6733-B66E-441F-99D2-A45004B63035}" type="sibTrans" cxnId="{02E35D97-A3AE-434C-B23B-151B5FA665BA}">
      <dgm:prSet/>
      <dgm:spPr/>
      <dgm:t>
        <a:bodyPr/>
        <a:lstStyle/>
        <a:p>
          <a:endParaRPr lang="ru-RU"/>
        </a:p>
      </dgm:t>
    </dgm:pt>
    <dgm:pt modelId="{40F7A891-773D-4B4B-BBF0-54BE31D8F11D}">
      <dgm:prSet phldrT="[Текст]" custT="1"/>
      <dgm:spPr>
        <a:solidFill>
          <a:srgbClr val="92D050"/>
        </a:solidFill>
      </dgm:spPr>
      <dgm:t>
        <a:bodyPr/>
        <a:lstStyle/>
        <a:p>
          <a:pPr>
            <a:lnSpc>
              <a:spcPct val="150000"/>
            </a:lnSpc>
          </a:pPr>
          <a:r>
            <a:rPr lang="ru-RU" sz="1400" b="1" dirty="0" smtClean="0">
              <a:solidFill>
                <a:schemeClr val="accent6"/>
              </a:solidFill>
            </a:rPr>
            <a:t>Детские сады района</a:t>
          </a:r>
          <a:endParaRPr lang="ru-RU" sz="1400" b="1" dirty="0">
            <a:solidFill>
              <a:schemeClr val="accent6"/>
            </a:solidFill>
          </a:endParaRPr>
        </a:p>
      </dgm:t>
    </dgm:pt>
    <dgm:pt modelId="{151EEC80-B00C-4F00-8B55-DFB90FEF8E9F}" type="parTrans" cxnId="{7A638D87-8099-468C-8CFB-5FED3579A059}">
      <dgm:prSet/>
      <dgm:spPr/>
      <dgm:t>
        <a:bodyPr/>
        <a:lstStyle/>
        <a:p>
          <a:endParaRPr lang="ru-RU"/>
        </a:p>
      </dgm:t>
    </dgm:pt>
    <dgm:pt modelId="{1403D448-0836-4B6D-A2D7-4D9BFF0F7340}" type="sibTrans" cxnId="{7A638D87-8099-468C-8CFB-5FED3579A059}">
      <dgm:prSet/>
      <dgm:spPr/>
      <dgm:t>
        <a:bodyPr/>
        <a:lstStyle/>
        <a:p>
          <a:endParaRPr lang="ru-RU"/>
        </a:p>
      </dgm:t>
    </dgm:pt>
    <dgm:pt modelId="{A6F9A1F1-0439-432F-990A-15B5150FF77C}">
      <dgm:prSet phldrT="[Текст]" custT="1"/>
      <dgm:spPr>
        <a:solidFill>
          <a:srgbClr val="00FFCC"/>
        </a:solidFill>
      </dgm:spPr>
      <dgm:t>
        <a:bodyPr/>
        <a:lstStyle/>
        <a:p>
          <a:r>
            <a:rPr lang="ru-RU" sz="1400" b="1" dirty="0" smtClean="0">
              <a:solidFill>
                <a:schemeClr val="accent6"/>
              </a:solidFill>
            </a:rPr>
            <a:t>Родители </a:t>
          </a:r>
          <a:r>
            <a:rPr lang="ru-RU" sz="1400" b="1" dirty="0" err="1" smtClean="0">
              <a:solidFill>
                <a:schemeClr val="accent6"/>
              </a:solidFill>
            </a:rPr>
            <a:t>воспитан-ников</a:t>
          </a:r>
          <a:endParaRPr lang="ru-RU" sz="1400" b="1" dirty="0">
            <a:solidFill>
              <a:schemeClr val="accent6"/>
            </a:solidFill>
          </a:endParaRPr>
        </a:p>
      </dgm:t>
    </dgm:pt>
    <dgm:pt modelId="{A51A0E95-AB1C-4D1D-9F73-A39F89C7FE24}" type="parTrans" cxnId="{1F20DE85-C11B-4DCF-B102-F9E1FC1ACB92}">
      <dgm:prSet/>
      <dgm:spPr/>
      <dgm:t>
        <a:bodyPr/>
        <a:lstStyle/>
        <a:p>
          <a:endParaRPr lang="ru-RU"/>
        </a:p>
      </dgm:t>
    </dgm:pt>
    <dgm:pt modelId="{2443E5EA-2ACB-4149-8EFD-0D24BF9A6901}" type="sibTrans" cxnId="{1F20DE85-C11B-4DCF-B102-F9E1FC1ACB92}">
      <dgm:prSet/>
      <dgm:spPr/>
      <dgm:t>
        <a:bodyPr/>
        <a:lstStyle/>
        <a:p>
          <a:endParaRPr lang="ru-RU"/>
        </a:p>
      </dgm:t>
    </dgm:pt>
    <dgm:pt modelId="{B2341F4F-585E-4AE9-A4A0-3A83F709EB45}">
      <dgm:prSet phldrT="[Текст]" custT="1"/>
      <dgm:spPr>
        <a:solidFill>
          <a:srgbClr val="9E5ECE"/>
        </a:solidFill>
      </dgm:spPr>
      <dgm:t>
        <a:bodyPr/>
        <a:lstStyle/>
        <a:p>
          <a:pPr>
            <a:lnSpc>
              <a:spcPct val="150000"/>
            </a:lnSpc>
          </a:pPr>
          <a:r>
            <a:rPr lang="ru-RU" sz="1400" b="1" dirty="0" smtClean="0">
              <a:solidFill>
                <a:schemeClr val="accent6"/>
              </a:solidFill>
              <a:effectLst/>
            </a:rPr>
            <a:t>Музей-театр</a:t>
          </a:r>
          <a:r>
            <a:rPr lang="ru-RU" sz="1100" b="1" dirty="0" smtClean="0">
              <a:solidFill>
                <a:schemeClr val="accent6"/>
              </a:solidFill>
              <a:effectLst/>
            </a:rPr>
            <a:t> «</a:t>
          </a:r>
          <a:r>
            <a:rPr lang="ru-RU" sz="1400" b="1" dirty="0" err="1" smtClean="0">
              <a:solidFill>
                <a:schemeClr val="accent6"/>
              </a:solidFill>
              <a:effectLst/>
            </a:rPr>
            <a:t>Барабан-ный</a:t>
          </a:r>
          <a:r>
            <a:rPr lang="ru-RU" sz="1100" b="1" dirty="0" smtClean="0">
              <a:solidFill>
                <a:schemeClr val="accent6"/>
              </a:solidFill>
              <a:effectLst/>
            </a:rPr>
            <a:t> </a:t>
          </a:r>
          <a:r>
            <a:rPr lang="ru-RU" sz="1400" b="1" dirty="0" smtClean="0">
              <a:solidFill>
                <a:schemeClr val="accent6"/>
              </a:solidFill>
              <a:effectLst/>
            </a:rPr>
            <a:t>дом»</a:t>
          </a:r>
          <a:endParaRPr lang="ru-RU" sz="1100" b="1" dirty="0">
            <a:solidFill>
              <a:schemeClr val="accent6"/>
            </a:solidFill>
            <a:effectLst/>
          </a:endParaRPr>
        </a:p>
      </dgm:t>
    </dgm:pt>
    <dgm:pt modelId="{88CE91FD-4545-4DD7-B100-909733899377}" type="parTrans" cxnId="{EBA1577E-6836-43B2-B3E0-BB331620302F}">
      <dgm:prSet/>
      <dgm:spPr/>
      <dgm:t>
        <a:bodyPr/>
        <a:lstStyle/>
        <a:p>
          <a:endParaRPr lang="ru-RU"/>
        </a:p>
      </dgm:t>
    </dgm:pt>
    <dgm:pt modelId="{AFFF24CC-7B71-4435-8C34-07CB83422E05}" type="sibTrans" cxnId="{EBA1577E-6836-43B2-B3E0-BB331620302F}">
      <dgm:prSet/>
      <dgm:spPr/>
      <dgm:t>
        <a:bodyPr/>
        <a:lstStyle/>
        <a:p>
          <a:endParaRPr lang="ru-RU"/>
        </a:p>
      </dgm:t>
    </dgm:pt>
    <dgm:pt modelId="{0DC1E251-B4B5-43A5-ABF4-3783B72FE383}">
      <dgm:prSet phldrT="[Текст]" custT="1"/>
      <dgm:spPr>
        <a:solidFill>
          <a:srgbClr val="FF00FF"/>
        </a:solidFill>
      </dgm:spPr>
      <dgm:t>
        <a:bodyPr/>
        <a:lstStyle/>
        <a:p>
          <a:pPr>
            <a:lnSpc>
              <a:spcPct val="150000"/>
            </a:lnSpc>
          </a:pPr>
          <a:r>
            <a:rPr lang="ru-RU" sz="1400" b="1" dirty="0" smtClean="0">
              <a:solidFill>
                <a:schemeClr val="accent6"/>
              </a:solidFill>
            </a:rPr>
            <a:t>Дом-музей П.П.Бажова</a:t>
          </a:r>
          <a:endParaRPr lang="ru-RU" sz="1400" b="1" dirty="0">
            <a:solidFill>
              <a:schemeClr val="accent6"/>
            </a:solidFill>
          </a:endParaRPr>
        </a:p>
      </dgm:t>
    </dgm:pt>
    <dgm:pt modelId="{832E3223-60A8-4FDB-9317-8F226BA25A1F}" type="parTrans" cxnId="{426AB23C-FCEB-4331-AF35-E9A006FCCEF1}">
      <dgm:prSet/>
      <dgm:spPr/>
      <dgm:t>
        <a:bodyPr/>
        <a:lstStyle/>
        <a:p>
          <a:endParaRPr lang="ru-RU"/>
        </a:p>
      </dgm:t>
    </dgm:pt>
    <dgm:pt modelId="{EBCA5BB8-F49D-4089-BEFD-F9CEA00542AE}" type="sibTrans" cxnId="{426AB23C-FCEB-4331-AF35-E9A006FCCEF1}">
      <dgm:prSet/>
      <dgm:spPr/>
      <dgm:t>
        <a:bodyPr/>
        <a:lstStyle/>
        <a:p>
          <a:endParaRPr lang="ru-RU"/>
        </a:p>
      </dgm:t>
    </dgm:pt>
    <dgm:pt modelId="{07FA62D0-29D7-4844-85F7-9A740B7590DF}">
      <dgm:prSet phldrT="[Текст]" custT="1"/>
      <dgm:spPr>
        <a:solidFill>
          <a:srgbClr val="FF9900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solidFill>
                <a:schemeClr val="accent6"/>
              </a:solidFill>
            </a:rPr>
            <a:t>Центр </a:t>
          </a:r>
          <a:r>
            <a:rPr lang="ru-RU" sz="1400" b="1" dirty="0" err="1" smtClean="0">
              <a:solidFill>
                <a:schemeClr val="accent6"/>
              </a:solidFill>
            </a:rPr>
            <a:t>традицион-ной</a:t>
          </a:r>
          <a:r>
            <a:rPr lang="ru-RU" sz="1400" b="1" dirty="0" smtClean="0">
              <a:solidFill>
                <a:schemeClr val="accent6"/>
              </a:solidFill>
            </a:rPr>
            <a:t> народной культуры Среднего Урала</a:t>
          </a:r>
          <a:endParaRPr lang="ru-RU" sz="1400" b="1" dirty="0">
            <a:solidFill>
              <a:schemeClr val="accent6"/>
            </a:solidFill>
          </a:endParaRPr>
        </a:p>
      </dgm:t>
    </dgm:pt>
    <dgm:pt modelId="{FAE4248C-E4F5-455D-B9D7-FD67DDFE9759}" type="parTrans" cxnId="{59108F67-3C96-410D-AB69-3A1B93C56CD1}">
      <dgm:prSet/>
      <dgm:spPr/>
      <dgm:t>
        <a:bodyPr/>
        <a:lstStyle/>
        <a:p>
          <a:endParaRPr lang="ru-RU"/>
        </a:p>
      </dgm:t>
    </dgm:pt>
    <dgm:pt modelId="{7B407534-970A-47A9-A30A-27F17E90C4E5}" type="sibTrans" cxnId="{59108F67-3C96-410D-AB69-3A1B93C56CD1}">
      <dgm:prSet/>
      <dgm:spPr/>
      <dgm:t>
        <a:bodyPr/>
        <a:lstStyle/>
        <a:p>
          <a:endParaRPr lang="ru-RU"/>
        </a:p>
      </dgm:t>
    </dgm:pt>
    <dgm:pt modelId="{5F264409-EC4D-4574-B8B6-7299FFABF96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400" b="1" dirty="0" err="1" smtClean="0">
              <a:solidFill>
                <a:schemeClr val="accent6"/>
              </a:solidFill>
            </a:rPr>
            <a:t>УрГПУ</a:t>
          </a:r>
          <a:endParaRPr lang="ru-RU" sz="1100" b="1" dirty="0">
            <a:solidFill>
              <a:schemeClr val="accent6"/>
            </a:solidFill>
          </a:endParaRPr>
        </a:p>
      </dgm:t>
    </dgm:pt>
    <dgm:pt modelId="{D4F5CF95-5315-4463-BD7B-F702096B1972}" type="parTrans" cxnId="{45FCFAA9-6659-45AA-B7E6-1A5367902AD8}">
      <dgm:prSet/>
      <dgm:spPr/>
      <dgm:t>
        <a:bodyPr/>
        <a:lstStyle/>
        <a:p>
          <a:endParaRPr lang="ru-RU"/>
        </a:p>
      </dgm:t>
    </dgm:pt>
    <dgm:pt modelId="{F3585439-21E1-48D3-B222-5D7BDB2F07E4}" type="sibTrans" cxnId="{45FCFAA9-6659-45AA-B7E6-1A5367902AD8}">
      <dgm:prSet/>
      <dgm:spPr/>
      <dgm:t>
        <a:bodyPr/>
        <a:lstStyle/>
        <a:p>
          <a:endParaRPr lang="ru-RU"/>
        </a:p>
      </dgm:t>
    </dgm:pt>
    <dgm:pt modelId="{CF843C91-663A-4ADF-8FD0-3FF99597F27E}">
      <dgm:prSet phldrT="[Текст]" custT="1"/>
      <dgm:spPr>
        <a:solidFill>
          <a:srgbClr val="5757FF"/>
        </a:solidFill>
      </dgm:spPr>
      <dgm:t>
        <a:bodyPr/>
        <a:lstStyle/>
        <a:p>
          <a:pPr>
            <a:lnSpc>
              <a:spcPct val="150000"/>
            </a:lnSpc>
          </a:pPr>
          <a:r>
            <a:rPr lang="ru-RU" sz="1400" b="1" dirty="0" smtClean="0">
              <a:solidFill>
                <a:schemeClr val="accent6"/>
              </a:solidFill>
            </a:rPr>
            <a:t>Дом Учителя</a:t>
          </a:r>
          <a:endParaRPr lang="ru-RU" sz="1400" b="1" dirty="0">
            <a:solidFill>
              <a:schemeClr val="accent6"/>
            </a:solidFill>
          </a:endParaRPr>
        </a:p>
      </dgm:t>
    </dgm:pt>
    <dgm:pt modelId="{731349B4-3E55-454E-8901-8E5E28546B17}" type="parTrans" cxnId="{B1CE195C-35D7-43B8-B65D-7FFB7E03B34B}">
      <dgm:prSet/>
      <dgm:spPr/>
      <dgm:t>
        <a:bodyPr/>
        <a:lstStyle/>
        <a:p>
          <a:endParaRPr lang="ru-RU"/>
        </a:p>
      </dgm:t>
    </dgm:pt>
    <dgm:pt modelId="{22DA0CB5-C596-4F71-A3D6-377581AAD05B}" type="sibTrans" cxnId="{B1CE195C-35D7-43B8-B65D-7FFB7E03B34B}">
      <dgm:prSet/>
      <dgm:spPr/>
      <dgm:t>
        <a:bodyPr/>
        <a:lstStyle/>
        <a:p>
          <a:endParaRPr lang="ru-RU"/>
        </a:p>
      </dgm:t>
    </dgm:pt>
    <dgm:pt modelId="{7EFD65EA-9CAF-4985-AF85-D3BFA4D8334F}" type="pres">
      <dgm:prSet presAssocID="{71CA94C7-57A2-40CD-90F6-327C501841E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F6B7D0-DED5-4B2C-A13F-2D8127E0FA04}" type="pres">
      <dgm:prSet presAssocID="{F0B017E4-AFA2-4168-9DFD-9062398D4F27}" presName="centerShape" presStyleLbl="node0" presStyleIdx="0" presStyleCnt="1" custScaleX="156485" custScaleY="146705"/>
      <dgm:spPr/>
      <dgm:t>
        <a:bodyPr/>
        <a:lstStyle/>
        <a:p>
          <a:endParaRPr lang="ru-RU"/>
        </a:p>
      </dgm:t>
    </dgm:pt>
    <dgm:pt modelId="{4A3C3F2F-5416-409A-9A51-5A8DE832AC57}" type="pres">
      <dgm:prSet presAssocID="{BCF8E0B3-B4F8-4421-A5B7-67DD30A30A7B}" presName="node" presStyleLbl="node1" presStyleIdx="0" presStyleCnt="10" custScaleX="168881" custScaleY="162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A7F19-B4D4-4FB1-BE65-39E1214D5217}" type="pres">
      <dgm:prSet presAssocID="{BCF8E0B3-B4F8-4421-A5B7-67DD30A30A7B}" presName="dummy" presStyleCnt="0"/>
      <dgm:spPr/>
    </dgm:pt>
    <dgm:pt modelId="{82093D9C-77C0-49FF-8FF5-00076D054809}" type="pres">
      <dgm:prSet presAssocID="{A4D48AB7-2F67-4C8E-B7FA-FFDD5D6D3316}" presName="sibTrans" presStyleLbl="sibTrans2D1" presStyleIdx="0" presStyleCnt="10"/>
      <dgm:spPr/>
      <dgm:t>
        <a:bodyPr/>
        <a:lstStyle/>
        <a:p>
          <a:endParaRPr lang="ru-RU"/>
        </a:p>
      </dgm:t>
    </dgm:pt>
    <dgm:pt modelId="{8AC7C9D0-D40B-42C5-B2AB-A27F2D3DB219}" type="pres">
      <dgm:prSet presAssocID="{5A64EF58-DEED-4A91-BCAF-0B9994360D67}" presName="node" presStyleLbl="node1" presStyleIdx="1" presStyleCnt="10" custScaleX="158762" custScaleY="153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61232-D5FB-46D4-9AEF-C706D3246629}" type="pres">
      <dgm:prSet presAssocID="{5A64EF58-DEED-4A91-BCAF-0B9994360D67}" presName="dummy" presStyleCnt="0"/>
      <dgm:spPr/>
    </dgm:pt>
    <dgm:pt modelId="{13AF3BA4-01CE-455D-9324-991678CB943F}" type="pres">
      <dgm:prSet presAssocID="{BE3E8FCF-B8DD-40CE-9FA3-0F0083493002}" presName="sibTrans" presStyleLbl="sibTrans2D1" presStyleIdx="1" presStyleCnt="10"/>
      <dgm:spPr/>
      <dgm:t>
        <a:bodyPr/>
        <a:lstStyle/>
        <a:p>
          <a:endParaRPr lang="ru-RU"/>
        </a:p>
      </dgm:t>
    </dgm:pt>
    <dgm:pt modelId="{65AFA609-B22D-447E-9598-2456719F46FA}" type="pres">
      <dgm:prSet presAssocID="{73B21E56-B150-4D97-A2DF-38565454FFFA}" presName="node" presStyleLbl="node1" presStyleIdx="2" presStyleCnt="10" custScaleX="162290" custScaleY="161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7CE08-05B2-4713-A558-FA0889DA2890}" type="pres">
      <dgm:prSet presAssocID="{73B21E56-B150-4D97-A2DF-38565454FFFA}" presName="dummy" presStyleCnt="0"/>
      <dgm:spPr/>
    </dgm:pt>
    <dgm:pt modelId="{646562E1-C9A7-4F93-AF98-6F9E970E6DB3}" type="pres">
      <dgm:prSet presAssocID="{463A6733-B66E-441F-99D2-A45004B63035}" presName="sibTrans" presStyleLbl="sibTrans2D1" presStyleIdx="2" presStyleCnt="10"/>
      <dgm:spPr/>
      <dgm:t>
        <a:bodyPr/>
        <a:lstStyle/>
        <a:p>
          <a:endParaRPr lang="ru-RU"/>
        </a:p>
      </dgm:t>
    </dgm:pt>
    <dgm:pt modelId="{133DAD64-8F21-4450-A31F-FB41E24EEFAD}" type="pres">
      <dgm:prSet presAssocID="{40F7A891-773D-4B4B-BBF0-54BE31D8F11D}" presName="node" presStyleLbl="node1" presStyleIdx="3" presStyleCnt="10" custScaleX="156760" custScaleY="156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C589A-2D1F-49FE-A083-776ECDB5B711}" type="pres">
      <dgm:prSet presAssocID="{40F7A891-773D-4B4B-BBF0-54BE31D8F11D}" presName="dummy" presStyleCnt="0"/>
      <dgm:spPr/>
    </dgm:pt>
    <dgm:pt modelId="{6E0D475C-91E2-41E7-BFCA-B6D926FB637E}" type="pres">
      <dgm:prSet presAssocID="{1403D448-0836-4B6D-A2D7-4D9BFF0F7340}" presName="sibTrans" presStyleLbl="sibTrans2D1" presStyleIdx="3" presStyleCnt="10"/>
      <dgm:spPr/>
      <dgm:t>
        <a:bodyPr/>
        <a:lstStyle/>
        <a:p>
          <a:endParaRPr lang="ru-RU"/>
        </a:p>
      </dgm:t>
    </dgm:pt>
    <dgm:pt modelId="{C70D0AF8-812F-4C80-ABDD-FC1B2D0B29F8}" type="pres">
      <dgm:prSet presAssocID="{5F264409-EC4D-4574-B8B6-7299FFABF960}" presName="node" presStyleLbl="node1" presStyleIdx="4" presStyleCnt="10" custScaleX="161963" custScaleY="158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D61BC-43F8-47E3-B561-52A1DBAA7FD7}" type="pres">
      <dgm:prSet presAssocID="{5F264409-EC4D-4574-B8B6-7299FFABF960}" presName="dummy" presStyleCnt="0"/>
      <dgm:spPr/>
    </dgm:pt>
    <dgm:pt modelId="{C2490D85-45B3-484C-9EA6-2C06A56C1DFD}" type="pres">
      <dgm:prSet presAssocID="{F3585439-21E1-48D3-B222-5D7BDB2F07E4}" presName="sibTrans" presStyleLbl="sibTrans2D1" presStyleIdx="4" presStyleCnt="10"/>
      <dgm:spPr/>
      <dgm:t>
        <a:bodyPr/>
        <a:lstStyle/>
        <a:p>
          <a:endParaRPr lang="ru-RU"/>
        </a:p>
      </dgm:t>
    </dgm:pt>
    <dgm:pt modelId="{93E3B722-9C52-4D6D-83F7-EE06EDB16E6E}" type="pres">
      <dgm:prSet presAssocID="{CF843C91-663A-4ADF-8FD0-3FF99597F27E}" presName="node" presStyleLbl="node1" presStyleIdx="5" presStyleCnt="10" custScaleX="156892" custScaleY="146890" custRadScaleRad="92504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1AE13-6A1A-47D1-A2DE-47FE84ECAC32}" type="pres">
      <dgm:prSet presAssocID="{CF843C91-663A-4ADF-8FD0-3FF99597F27E}" presName="dummy" presStyleCnt="0"/>
      <dgm:spPr/>
    </dgm:pt>
    <dgm:pt modelId="{DFAABF39-4AD9-4023-84F2-F3414A7B11F4}" type="pres">
      <dgm:prSet presAssocID="{22DA0CB5-C596-4F71-A3D6-377581AAD05B}" presName="sibTrans" presStyleLbl="sibTrans2D1" presStyleIdx="5" presStyleCnt="10"/>
      <dgm:spPr/>
      <dgm:t>
        <a:bodyPr/>
        <a:lstStyle/>
        <a:p>
          <a:endParaRPr lang="ru-RU"/>
        </a:p>
      </dgm:t>
    </dgm:pt>
    <dgm:pt modelId="{63420823-6787-4218-A029-79B2FFD66688}" type="pres">
      <dgm:prSet presAssocID="{B2341F4F-585E-4AE9-A4A0-3A83F709EB45}" presName="node" presStyleLbl="node1" presStyleIdx="6" presStyleCnt="10" custScaleX="151821" custScaleY="148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F32F2-EE1A-4AA1-BB17-4D3D51A9EE8E}" type="pres">
      <dgm:prSet presAssocID="{B2341F4F-585E-4AE9-A4A0-3A83F709EB45}" presName="dummy" presStyleCnt="0"/>
      <dgm:spPr/>
    </dgm:pt>
    <dgm:pt modelId="{9C9C679D-2922-4E95-AFF0-69AA122C00E4}" type="pres">
      <dgm:prSet presAssocID="{AFFF24CC-7B71-4435-8C34-07CB83422E05}" presName="sibTrans" presStyleLbl="sibTrans2D1" presStyleIdx="6" presStyleCnt="10"/>
      <dgm:spPr/>
      <dgm:t>
        <a:bodyPr/>
        <a:lstStyle/>
        <a:p>
          <a:endParaRPr lang="ru-RU"/>
        </a:p>
      </dgm:t>
    </dgm:pt>
    <dgm:pt modelId="{B23BF0FC-E653-4777-AF32-BF3C406F9737}" type="pres">
      <dgm:prSet presAssocID="{0DC1E251-B4B5-43A5-ABF4-3783B72FE383}" presName="node" presStyleLbl="node1" presStyleIdx="7" presStyleCnt="10" custScaleX="156687" custScaleY="160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104F1-36FB-4360-A2CD-A4E6B4879BDC}" type="pres">
      <dgm:prSet presAssocID="{0DC1E251-B4B5-43A5-ABF4-3783B72FE383}" presName="dummy" presStyleCnt="0"/>
      <dgm:spPr/>
    </dgm:pt>
    <dgm:pt modelId="{79CC693B-5E32-47AB-B81B-7A594E2FF40A}" type="pres">
      <dgm:prSet presAssocID="{EBCA5BB8-F49D-4089-BEFD-F9CEA00542AE}" presName="sibTrans" presStyleLbl="sibTrans2D1" presStyleIdx="7" presStyleCnt="10"/>
      <dgm:spPr/>
      <dgm:t>
        <a:bodyPr/>
        <a:lstStyle/>
        <a:p>
          <a:endParaRPr lang="ru-RU"/>
        </a:p>
      </dgm:t>
    </dgm:pt>
    <dgm:pt modelId="{B22026E9-D437-4635-AC2A-B7CC624D227B}" type="pres">
      <dgm:prSet presAssocID="{07FA62D0-29D7-4844-85F7-9A740B7590DF}" presName="node" presStyleLbl="node1" presStyleIdx="8" presStyleCnt="10" custScaleX="164728" custScaleY="164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3A6D8-A1EB-4687-B3AC-4BB4DA4FB188}" type="pres">
      <dgm:prSet presAssocID="{07FA62D0-29D7-4844-85F7-9A740B7590DF}" presName="dummy" presStyleCnt="0"/>
      <dgm:spPr/>
    </dgm:pt>
    <dgm:pt modelId="{A0581FA1-BAF6-41D1-B532-B11C39DCAA34}" type="pres">
      <dgm:prSet presAssocID="{7B407534-970A-47A9-A30A-27F17E90C4E5}" presName="sibTrans" presStyleLbl="sibTrans2D1" presStyleIdx="8" presStyleCnt="10"/>
      <dgm:spPr/>
      <dgm:t>
        <a:bodyPr/>
        <a:lstStyle/>
        <a:p>
          <a:endParaRPr lang="ru-RU"/>
        </a:p>
      </dgm:t>
    </dgm:pt>
    <dgm:pt modelId="{6F3A8C93-2729-45AC-BA03-2BDEA61AF79C}" type="pres">
      <dgm:prSet presAssocID="{A6F9A1F1-0439-432F-990A-15B5150FF77C}" presName="node" presStyleLbl="node1" presStyleIdx="9" presStyleCnt="10" custScaleX="161373" custScaleY="158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08B4B-5A21-439A-9108-5EA96C8E3459}" type="pres">
      <dgm:prSet presAssocID="{A6F9A1F1-0439-432F-990A-15B5150FF77C}" presName="dummy" presStyleCnt="0"/>
      <dgm:spPr/>
    </dgm:pt>
    <dgm:pt modelId="{C6B4E0A3-1123-4876-8125-D288AC6D325B}" type="pres">
      <dgm:prSet presAssocID="{2443E5EA-2ACB-4149-8EFD-0D24BF9A6901}" presName="sibTrans" presStyleLbl="sibTrans2D1" presStyleIdx="9" presStyleCnt="10"/>
      <dgm:spPr/>
      <dgm:t>
        <a:bodyPr/>
        <a:lstStyle/>
        <a:p>
          <a:endParaRPr lang="ru-RU"/>
        </a:p>
      </dgm:t>
    </dgm:pt>
  </dgm:ptLst>
  <dgm:cxnLst>
    <dgm:cxn modelId="{EA641507-6006-45EF-9F1D-418A3716CD9E}" type="presOf" srcId="{CF843C91-663A-4ADF-8FD0-3FF99597F27E}" destId="{93E3B722-9C52-4D6D-83F7-EE06EDB16E6E}" srcOrd="0" destOrd="0" presId="urn:microsoft.com/office/officeart/2005/8/layout/radial6"/>
    <dgm:cxn modelId="{45FCFAA9-6659-45AA-B7E6-1A5367902AD8}" srcId="{F0B017E4-AFA2-4168-9DFD-9062398D4F27}" destId="{5F264409-EC4D-4574-B8B6-7299FFABF960}" srcOrd="4" destOrd="0" parTransId="{D4F5CF95-5315-4463-BD7B-F702096B1972}" sibTransId="{F3585439-21E1-48D3-B222-5D7BDB2F07E4}"/>
    <dgm:cxn modelId="{0E77E8FF-79A4-41F4-AF92-D093334356FA}" type="presOf" srcId="{AFFF24CC-7B71-4435-8C34-07CB83422E05}" destId="{9C9C679D-2922-4E95-AFF0-69AA122C00E4}" srcOrd="0" destOrd="0" presId="urn:microsoft.com/office/officeart/2005/8/layout/radial6"/>
    <dgm:cxn modelId="{84DCD752-114A-45D0-83C6-5AA42D51C6EE}" type="presOf" srcId="{0DC1E251-B4B5-43A5-ABF4-3783B72FE383}" destId="{B23BF0FC-E653-4777-AF32-BF3C406F9737}" srcOrd="0" destOrd="0" presId="urn:microsoft.com/office/officeart/2005/8/layout/radial6"/>
    <dgm:cxn modelId="{8D8524D3-055B-4DB9-989A-FACEDFEBEAE6}" type="presOf" srcId="{07FA62D0-29D7-4844-85F7-9A740B7590DF}" destId="{B22026E9-D437-4635-AC2A-B7CC624D227B}" srcOrd="0" destOrd="0" presId="urn:microsoft.com/office/officeart/2005/8/layout/radial6"/>
    <dgm:cxn modelId="{3F9593DE-D7D1-4667-9096-299E7759F202}" type="presOf" srcId="{A6F9A1F1-0439-432F-990A-15B5150FF77C}" destId="{6F3A8C93-2729-45AC-BA03-2BDEA61AF79C}" srcOrd="0" destOrd="0" presId="urn:microsoft.com/office/officeart/2005/8/layout/radial6"/>
    <dgm:cxn modelId="{426AB23C-FCEB-4331-AF35-E9A006FCCEF1}" srcId="{F0B017E4-AFA2-4168-9DFD-9062398D4F27}" destId="{0DC1E251-B4B5-43A5-ABF4-3783B72FE383}" srcOrd="7" destOrd="0" parTransId="{832E3223-60A8-4FDB-9317-8F226BA25A1F}" sibTransId="{EBCA5BB8-F49D-4089-BEFD-F9CEA00542AE}"/>
    <dgm:cxn modelId="{91380CCB-C06F-42CB-B32C-60B8DE878B53}" type="presOf" srcId="{71CA94C7-57A2-40CD-90F6-327C501841EF}" destId="{7EFD65EA-9CAF-4985-AF85-D3BFA4D8334F}" srcOrd="0" destOrd="0" presId="urn:microsoft.com/office/officeart/2005/8/layout/radial6"/>
    <dgm:cxn modelId="{148CEFBA-663C-4614-8D6D-F6F2DBCBA1C5}" type="presOf" srcId="{F3585439-21E1-48D3-B222-5D7BDB2F07E4}" destId="{C2490D85-45B3-484C-9EA6-2C06A56C1DFD}" srcOrd="0" destOrd="0" presId="urn:microsoft.com/office/officeart/2005/8/layout/radial6"/>
    <dgm:cxn modelId="{8E261BBC-99D3-4560-AF41-0A90C0E3D526}" type="presOf" srcId="{BE3E8FCF-B8DD-40CE-9FA3-0F0083493002}" destId="{13AF3BA4-01CE-455D-9324-991678CB943F}" srcOrd="0" destOrd="0" presId="urn:microsoft.com/office/officeart/2005/8/layout/radial6"/>
    <dgm:cxn modelId="{E5BE7DAA-25E7-4828-A1E0-996DE1F69033}" srcId="{F0B017E4-AFA2-4168-9DFD-9062398D4F27}" destId="{5A64EF58-DEED-4A91-BCAF-0B9994360D67}" srcOrd="1" destOrd="0" parTransId="{F47B9889-D012-4F84-98F2-CEF59109748A}" sibTransId="{BE3E8FCF-B8DD-40CE-9FA3-0F0083493002}"/>
    <dgm:cxn modelId="{02E35D97-A3AE-434C-B23B-151B5FA665BA}" srcId="{F0B017E4-AFA2-4168-9DFD-9062398D4F27}" destId="{73B21E56-B150-4D97-A2DF-38565454FFFA}" srcOrd="2" destOrd="0" parTransId="{FE1C28B0-46EB-4F0A-A7CA-E6F25A30AD18}" sibTransId="{463A6733-B66E-441F-99D2-A45004B63035}"/>
    <dgm:cxn modelId="{C28A770F-8768-4796-85F1-A04CFF0B4225}" type="presOf" srcId="{EBCA5BB8-F49D-4089-BEFD-F9CEA00542AE}" destId="{79CC693B-5E32-47AB-B81B-7A594E2FF40A}" srcOrd="0" destOrd="0" presId="urn:microsoft.com/office/officeart/2005/8/layout/radial6"/>
    <dgm:cxn modelId="{7F2D7BC0-25EE-41F6-8663-5A400EAECD20}" type="presOf" srcId="{40F7A891-773D-4B4B-BBF0-54BE31D8F11D}" destId="{133DAD64-8F21-4450-A31F-FB41E24EEFAD}" srcOrd="0" destOrd="0" presId="urn:microsoft.com/office/officeart/2005/8/layout/radial6"/>
    <dgm:cxn modelId="{36F02564-22FF-4428-A71A-CA6D4A63BF7F}" type="presOf" srcId="{F0B017E4-AFA2-4168-9DFD-9062398D4F27}" destId="{67F6B7D0-DED5-4B2C-A13F-2D8127E0FA04}" srcOrd="0" destOrd="0" presId="urn:microsoft.com/office/officeart/2005/8/layout/radial6"/>
    <dgm:cxn modelId="{8A5FDFE6-2D32-4322-96EE-28E0B134BBD4}" type="presOf" srcId="{1403D448-0836-4B6D-A2D7-4D9BFF0F7340}" destId="{6E0D475C-91E2-41E7-BFCA-B6D926FB637E}" srcOrd="0" destOrd="0" presId="urn:microsoft.com/office/officeart/2005/8/layout/radial6"/>
    <dgm:cxn modelId="{7349085E-F020-48AA-8D96-475E43F38191}" srcId="{71CA94C7-57A2-40CD-90F6-327C501841EF}" destId="{F0B017E4-AFA2-4168-9DFD-9062398D4F27}" srcOrd="0" destOrd="0" parTransId="{95C97A10-682C-4158-A3C6-CAD6C5A7093F}" sibTransId="{EBD34CFC-6F36-4678-8A04-93FADD6C569C}"/>
    <dgm:cxn modelId="{88FEC113-A372-4610-9AC0-3A32DB423B31}" type="presOf" srcId="{5F264409-EC4D-4574-B8B6-7299FFABF960}" destId="{C70D0AF8-812F-4C80-ABDD-FC1B2D0B29F8}" srcOrd="0" destOrd="0" presId="urn:microsoft.com/office/officeart/2005/8/layout/radial6"/>
    <dgm:cxn modelId="{1DFAAC3E-FCF4-4626-A6C5-C84FF2458C50}" type="presOf" srcId="{73B21E56-B150-4D97-A2DF-38565454FFFA}" destId="{65AFA609-B22D-447E-9598-2456719F46FA}" srcOrd="0" destOrd="0" presId="urn:microsoft.com/office/officeart/2005/8/layout/radial6"/>
    <dgm:cxn modelId="{59108F67-3C96-410D-AB69-3A1B93C56CD1}" srcId="{F0B017E4-AFA2-4168-9DFD-9062398D4F27}" destId="{07FA62D0-29D7-4844-85F7-9A740B7590DF}" srcOrd="8" destOrd="0" parTransId="{FAE4248C-E4F5-455D-B9D7-FD67DDFE9759}" sibTransId="{7B407534-970A-47A9-A30A-27F17E90C4E5}"/>
    <dgm:cxn modelId="{A31F044E-820B-480D-8856-2E86CC00F3B6}" type="presOf" srcId="{463A6733-B66E-441F-99D2-A45004B63035}" destId="{646562E1-C9A7-4F93-AF98-6F9E970E6DB3}" srcOrd="0" destOrd="0" presId="urn:microsoft.com/office/officeart/2005/8/layout/radial6"/>
    <dgm:cxn modelId="{EBA1577E-6836-43B2-B3E0-BB331620302F}" srcId="{F0B017E4-AFA2-4168-9DFD-9062398D4F27}" destId="{B2341F4F-585E-4AE9-A4A0-3A83F709EB45}" srcOrd="6" destOrd="0" parTransId="{88CE91FD-4545-4DD7-B100-909733899377}" sibTransId="{AFFF24CC-7B71-4435-8C34-07CB83422E05}"/>
    <dgm:cxn modelId="{7903C052-7398-4D5A-994F-5B9D8838FE8D}" type="presOf" srcId="{5A64EF58-DEED-4A91-BCAF-0B9994360D67}" destId="{8AC7C9D0-D40B-42C5-B2AB-A27F2D3DB219}" srcOrd="0" destOrd="0" presId="urn:microsoft.com/office/officeart/2005/8/layout/radial6"/>
    <dgm:cxn modelId="{7A638D87-8099-468C-8CFB-5FED3579A059}" srcId="{F0B017E4-AFA2-4168-9DFD-9062398D4F27}" destId="{40F7A891-773D-4B4B-BBF0-54BE31D8F11D}" srcOrd="3" destOrd="0" parTransId="{151EEC80-B00C-4F00-8B55-DFB90FEF8E9F}" sibTransId="{1403D448-0836-4B6D-A2D7-4D9BFF0F7340}"/>
    <dgm:cxn modelId="{B1CE195C-35D7-43B8-B65D-7FFB7E03B34B}" srcId="{F0B017E4-AFA2-4168-9DFD-9062398D4F27}" destId="{CF843C91-663A-4ADF-8FD0-3FF99597F27E}" srcOrd="5" destOrd="0" parTransId="{731349B4-3E55-454E-8901-8E5E28546B17}" sibTransId="{22DA0CB5-C596-4F71-A3D6-377581AAD05B}"/>
    <dgm:cxn modelId="{9AD6A60D-2A60-46B2-ACBB-AB8695495423}" type="presOf" srcId="{B2341F4F-585E-4AE9-A4A0-3A83F709EB45}" destId="{63420823-6787-4218-A029-79B2FFD66688}" srcOrd="0" destOrd="0" presId="urn:microsoft.com/office/officeart/2005/8/layout/radial6"/>
    <dgm:cxn modelId="{E17DD349-48C0-47DD-99E0-2A3906692209}" type="presOf" srcId="{BCF8E0B3-B4F8-4421-A5B7-67DD30A30A7B}" destId="{4A3C3F2F-5416-409A-9A51-5A8DE832AC57}" srcOrd="0" destOrd="0" presId="urn:microsoft.com/office/officeart/2005/8/layout/radial6"/>
    <dgm:cxn modelId="{A5FFB98A-CB39-4A88-813E-AB26AE0905A6}" type="presOf" srcId="{7B407534-970A-47A9-A30A-27F17E90C4E5}" destId="{A0581FA1-BAF6-41D1-B532-B11C39DCAA34}" srcOrd="0" destOrd="0" presId="urn:microsoft.com/office/officeart/2005/8/layout/radial6"/>
    <dgm:cxn modelId="{F586A5B2-0886-48D6-A0ED-2DFE27AFBF49}" type="presOf" srcId="{2443E5EA-2ACB-4149-8EFD-0D24BF9A6901}" destId="{C6B4E0A3-1123-4876-8125-D288AC6D325B}" srcOrd="0" destOrd="0" presId="urn:microsoft.com/office/officeart/2005/8/layout/radial6"/>
    <dgm:cxn modelId="{1F20DE85-C11B-4DCF-B102-F9E1FC1ACB92}" srcId="{F0B017E4-AFA2-4168-9DFD-9062398D4F27}" destId="{A6F9A1F1-0439-432F-990A-15B5150FF77C}" srcOrd="9" destOrd="0" parTransId="{A51A0E95-AB1C-4D1D-9F73-A39F89C7FE24}" sibTransId="{2443E5EA-2ACB-4149-8EFD-0D24BF9A6901}"/>
    <dgm:cxn modelId="{D8248137-3D4E-4BDE-A7CE-6ADF7B3C5909}" srcId="{F0B017E4-AFA2-4168-9DFD-9062398D4F27}" destId="{BCF8E0B3-B4F8-4421-A5B7-67DD30A30A7B}" srcOrd="0" destOrd="0" parTransId="{ACEFCBB0-5231-46EA-826A-5C117DBA5356}" sibTransId="{A4D48AB7-2F67-4C8E-B7FA-FFDD5D6D3316}"/>
    <dgm:cxn modelId="{A0403244-1E05-471B-8C64-15F960D71624}" type="presOf" srcId="{A4D48AB7-2F67-4C8E-B7FA-FFDD5D6D3316}" destId="{82093D9C-77C0-49FF-8FF5-00076D054809}" srcOrd="0" destOrd="0" presId="urn:microsoft.com/office/officeart/2005/8/layout/radial6"/>
    <dgm:cxn modelId="{16AAAD2A-E2A2-448E-B583-B86BFAA34008}" type="presOf" srcId="{22DA0CB5-C596-4F71-A3D6-377581AAD05B}" destId="{DFAABF39-4AD9-4023-84F2-F3414A7B11F4}" srcOrd="0" destOrd="0" presId="urn:microsoft.com/office/officeart/2005/8/layout/radial6"/>
    <dgm:cxn modelId="{E9B86FA1-82B1-4783-A759-D79372C98AE5}" type="presParOf" srcId="{7EFD65EA-9CAF-4985-AF85-D3BFA4D8334F}" destId="{67F6B7D0-DED5-4B2C-A13F-2D8127E0FA04}" srcOrd="0" destOrd="0" presId="urn:microsoft.com/office/officeart/2005/8/layout/radial6"/>
    <dgm:cxn modelId="{F59CD213-C224-4A78-BD69-688D3E36CA47}" type="presParOf" srcId="{7EFD65EA-9CAF-4985-AF85-D3BFA4D8334F}" destId="{4A3C3F2F-5416-409A-9A51-5A8DE832AC57}" srcOrd="1" destOrd="0" presId="urn:microsoft.com/office/officeart/2005/8/layout/radial6"/>
    <dgm:cxn modelId="{467D59A3-AA87-49E7-A116-43F6C1B54C77}" type="presParOf" srcId="{7EFD65EA-9CAF-4985-AF85-D3BFA4D8334F}" destId="{A2EA7F19-B4D4-4FB1-BE65-39E1214D5217}" srcOrd="2" destOrd="0" presId="urn:microsoft.com/office/officeart/2005/8/layout/radial6"/>
    <dgm:cxn modelId="{3372BA60-D593-4481-A62E-A9A65B9D4A18}" type="presParOf" srcId="{7EFD65EA-9CAF-4985-AF85-D3BFA4D8334F}" destId="{82093D9C-77C0-49FF-8FF5-00076D054809}" srcOrd="3" destOrd="0" presId="urn:microsoft.com/office/officeart/2005/8/layout/radial6"/>
    <dgm:cxn modelId="{24D4C138-9904-408A-A8BE-15ABE5DC7C4F}" type="presParOf" srcId="{7EFD65EA-9CAF-4985-AF85-D3BFA4D8334F}" destId="{8AC7C9D0-D40B-42C5-B2AB-A27F2D3DB219}" srcOrd="4" destOrd="0" presId="urn:microsoft.com/office/officeart/2005/8/layout/radial6"/>
    <dgm:cxn modelId="{C8E86AC7-7ED2-4D19-A85D-D45F1AABF67F}" type="presParOf" srcId="{7EFD65EA-9CAF-4985-AF85-D3BFA4D8334F}" destId="{5A261232-D5FB-46D4-9AEF-C706D3246629}" srcOrd="5" destOrd="0" presId="urn:microsoft.com/office/officeart/2005/8/layout/radial6"/>
    <dgm:cxn modelId="{1241AF5D-C782-4795-897B-06557D5C01DD}" type="presParOf" srcId="{7EFD65EA-9CAF-4985-AF85-D3BFA4D8334F}" destId="{13AF3BA4-01CE-455D-9324-991678CB943F}" srcOrd="6" destOrd="0" presId="urn:microsoft.com/office/officeart/2005/8/layout/radial6"/>
    <dgm:cxn modelId="{6C479669-79A2-4196-B34E-4C9C5301E8F3}" type="presParOf" srcId="{7EFD65EA-9CAF-4985-AF85-D3BFA4D8334F}" destId="{65AFA609-B22D-447E-9598-2456719F46FA}" srcOrd="7" destOrd="0" presId="urn:microsoft.com/office/officeart/2005/8/layout/radial6"/>
    <dgm:cxn modelId="{7C452834-321D-41FE-AD3D-C189A68F9890}" type="presParOf" srcId="{7EFD65EA-9CAF-4985-AF85-D3BFA4D8334F}" destId="{5137CE08-05B2-4713-A558-FA0889DA2890}" srcOrd="8" destOrd="0" presId="urn:microsoft.com/office/officeart/2005/8/layout/radial6"/>
    <dgm:cxn modelId="{301DA131-A9E0-458C-9470-0CCF5DA5ACED}" type="presParOf" srcId="{7EFD65EA-9CAF-4985-AF85-D3BFA4D8334F}" destId="{646562E1-C9A7-4F93-AF98-6F9E970E6DB3}" srcOrd="9" destOrd="0" presId="urn:microsoft.com/office/officeart/2005/8/layout/radial6"/>
    <dgm:cxn modelId="{F9759E3D-7C74-4592-9CAD-13239320F6FE}" type="presParOf" srcId="{7EFD65EA-9CAF-4985-AF85-D3BFA4D8334F}" destId="{133DAD64-8F21-4450-A31F-FB41E24EEFAD}" srcOrd="10" destOrd="0" presId="urn:microsoft.com/office/officeart/2005/8/layout/radial6"/>
    <dgm:cxn modelId="{F3B36432-AAB0-47B2-B3D9-19EDFA81BF76}" type="presParOf" srcId="{7EFD65EA-9CAF-4985-AF85-D3BFA4D8334F}" destId="{8FCC589A-2D1F-49FE-A083-776ECDB5B711}" srcOrd="11" destOrd="0" presId="urn:microsoft.com/office/officeart/2005/8/layout/radial6"/>
    <dgm:cxn modelId="{C6CABC58-8D59-4CA8-9AFF-A3A85C4C4F80}" type="presParOf" srcId="{7EFD65EA-9CAF-4985-AF85-D3BFA4D8334F}" destId="{6E0D475C-91E2-41E7-BFCA-B6D926FB637E}" srcOrd="12" destOrd="0" presId="urn:microsoft.com/office/officeart/2005/8/layout/radial6"/>
    <dgm:cxn modelId="{02040BE0-DDC7-420E-ADD6-91B1C9B11F03}" type="presParOf" srcId="{7EFD65EA-9CAF-4985-AF85-D3BFA4D8334F}" destId="{C70D0AF8-812F-4C80-ABDD-FC1B2D0B29F8}" srcOrd="13" destOrd="0" presId="urn:microsoft.com/office/officeart/2005/8/layout/radial6"/>
    <dgm:cxn modelId="{57C18BB4-862A-4507-8AF3-308E4937C8D4}" type="presParOf" srcId="{7EFD65EA-9CAF-4985-AF85-D3BFA4D8334F}" destId="{F41D61BC-43F8-47E3-B561-52A1DBAA7FD7}" srcOrd="14" destOrd="0" presId="urn:microsoft.com/office/officeart/2005/8/layout/radial6"/>
    <dgm:cxn modelId="{847E882A-A687-472D-93D7-D0CB28714389}" type="presParOf" srcId="{7EFD65EA-9CAF-4985-AF85-D3BFA4D8334F}" destId="{C2490D85-45B3-484C-9EA6-2C06A56C1DFD}" srcOrd="15" destOrd="0" presId="urn:microsoft.com/office/officeart/2005/8/layout/radial6"/>
    <dgm:cxn modelId="{CBAE301A-F76B-4E57-9C0E-82F1660980C9}" type="presParOf" srcId="{7EFD65EA-9CAF-4985-AF85-D3BFA4D8334F}" destId="{93E3B722-9C52-4D6D-83F7-EE06EDB16E6E}" srcOrd="16" destOrd="0" presId="urn:microsoft.com/office/officeart/2005/8/layout/radial6"/>
    <dgm:cxn modelId="{A8E1DB7E-C192-4BFF-BB53-766EE31C4AD6}" type="presParOf" srcId="{7EFD65EA-9CAF-4985-AF85-D3BFA4D8334F}" destId="{39B1AE13-6A1A-47D1-A2DE-47FE84ECAC32}" srcOrd="17" destOrd="0" presId="urn:microsoft.com/office/officeart/2005/8/layout/radial6"/>
    <dgm:cxn modelId="{58BAC989-1878-4C7D-8C7B-043DF9E1222A}" type="presParOf" srcId="{7EFD65EA-9CAF-4985-AF85-D3BFA4D8334F}" destId="{DFAABF39-4AD9-4023-84F2-F3414A7B11F4}" srcOrd="18" destOrd="0" presId="urn:microsoft.com/office/officeart/2005/8/layout/radial6"/>
    <dgm:cxn modelId="{43569555-A617-4E44-8EA2-BE757753967C}" type="presParOf" srcId="{7EFD65EA-9CAF-4985-AF85-D3BFA4D8334F}" destId="{63420823-6787-4218-A029-79B2FFD66688}" srcOrd="19" destOrd="0" presId="urn:microsoft.com/office/officeart/2005/8/layout/radial6"/>
    <dgm:cxn modelId="{D5489CBB-4311-41BB-A704-36F70CA5D7E3}" type="presParOf" srcId="{7EFD65EA-9CAF-4985-AF85-D3BFA4D8334F}" destId="{0DAF32F2-EE1A-4AA1-BB17-4D3D51A9EE8E}" srcOrd="20" destOrd="0" presId="urn:microsoft.com/office/officeart/2005/8/layout/radial6"/>
    <dgm:cxn modelId="{6EEF1A70-EE97-42F9-A001-3C8C8DCF2E75}" type="presParOf" srcId="{7EFD65EA-9CAF-4985-AF85-D3BFA4D8334F}" destId="{9C9C679D-2922-4E95-AFF0-69AA122C00E4}" srcOrd="21" destOrd="0" presId="urn:microsoft.com/office/officeart/2005/8/layout/radial6"/>
    <dgm:cxn modelId="{189FE54C-E254-4E93-A0C0-04C10DD92036}" type="presParOf" srcId="{7EFD65EA-9CAF-4985-AF85-D3BFA4D8334F}" destId="{B23BF0FC-E653-4777-AF32-BF3C406F9737}" srcOrd="22" destOrd="0" presId="urn:microsoft.com/office/officeart/2005/8/layout/radial6"/>
    <dgm:cxn modelId="{DF9C59DE-B3B3-46EA-A275-6CFA87655086}" type="presParOf" srcId="{7EFD65EA-9CAF-4985-AF85-D3BFA4D8334F}" destId="{E03104F1-36FB-4360-A2CD-A4E6B4879BDC}" srcOrd="23" destOrd="0" presId="urn:microsoft.com/office/officeart/2005/8/layout/radial6"/>
    <dgm:cxn modelId="{1A5D053D-8C47-4F94-BB63-AD72F547814E}" type="presParOf" srcId="{7EFD65EA-9CAF-4985-AF85-D3BFA4D8334F}" destId="{79CC693B-5E32-47AB-B81B-7A594E2FF40A}" srcOrd="24" destOrd="0" presId="urn:microsoft.com/office/officeart/2005/8/layout/radial6"/>
    <dgm:cxn modelId="{5AA0A494-6F9A-4393-9145-F82E51066992}" type="presParOf" srcId="{7EFD65EA-9CAF-4985-AF85-D3BFA4D8334F}" destId="{B22026E9-D437-4635-AC2A-B7CC624D227B}" srcOrd="25" destOrd="0" presId="urn:microsoft.com/office/officeart/2005/8/layout/radial6"/>
    <dgm:cxn modelId="{4138C296-7151-4140-AD43-DB7121300162}" type="presParOf" srcId="{7EFD65EA-9CAF-4985-AF85-D3BFA4D8334F}" destId="{4353A6D8-A1EB-4687-B3AC-4BB4DA4FB188}" srcOrd="26" destOrd="0" presId="urn:microsoft.com/office/officeart/2005/8/layout/radial6"/>
    <dgm:cxn modelId="{458FEC75-B3DC-4467-838C-AFB31BEE3C58}" type="presParOf" srcId="{7EFD65EA-9CAF-4985-AF85-D3BFA4D8334F}" destId="{A0581FA1-BAF6-41D1-B532-B11C39DCAA34}" srcOrd="27" destOrd="0" presId="urn:microsoft.com/office/officeart/2005/8/layout/radial6"/>
    <dgm:cxn modelId="{DFA85679-E6F7-4170-A59E-0A4FCA737031}" type="presParOf" srcId="{7EFD65EA-9CAF-4985-AF85-D3BFA4D8334F}" destId="{6F3A8C93-2729-45AC-BA03-2BDEA61AF79C}" srcOrd="28" destOrd="0" presId="urn:microsoft.com/office/officeart/2005/8/layout/radial6"/>
    <dgm:cxn modelId="{A4EEEB8D-2507-443A-A6A1-805FE239EE40}" type="presParOf" srcId="{7EFD65EA-9CAF-4985-AF85-D3BFA4D8334F}" destId="{B8A08B4B-5A21-439A-9108-5EA96C8E3459}" srcOrd="29" destOrd="0" presId="urn:microsoft.com/office/officeart/2005/8/layout/radial6"/>
    <dgm:cxn modelId="{7120A706-F21C-4AE9-B158-ADC47D6D0AB1}" type="presParOf" srcId="{7EFD65EA-9CAF-4985-AF85-D3BFA4D8334F}" destId="{C6B4E0A3-1123-4876-8125-D288AC6D325B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4E0A3-1123-4876-8125-D288AC6D325B}">
      <dsp:nvSpPr>
        <dsp:cNvPr id="0" name=""/>
        <dsp:cNvSpPr/>
      </dsp:nvSpPr>
      <dsp:spPr>
        <a:xfrm>
          <a:off x="1625982" y="517781"/>
          <a:ext cx="5333060" cy="5333060"/>
        </a:xfrm>
        <a:prstGeom prst="blockArc">
          <a:avLst>
            <a:gd name="adj1" fmla="val 14040000"/>
            <a:gd name="adj2" fmla="val 16200000"/>
            <a:gd name="adj3" fmla="val 276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581FA1-BAF6-41D1-B532-B11C39DCAA34}">
      <dsp:nvSpPr>
        <dsp:cNvPr id="0" name=""/>
        <dsp:cNvSpPr/>
      </dsp:nvSpPr>
      <dsp:spPr>
        <a:xfrm>
          <a:off x="1625982" y="517781"/>
          <a:ext cx="5333060" cy="5333060"/>
        </a:xfrm>
        <a:prstGeom prst="blockArc">
          <a:avLst>
            <a:gd name="adj1" fmla="val 11880000"/>
            <a:gd name="adj2" fmla="val 14040000"/>
            <a:gd name="adj3" fmla="val 276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CC693B-5E32-47AB-B81B-7A594E2FF40A}">
      <dsp:nvSpPr>
        <dsp:cNvPr id="0" name=""/>
        <dsp:cNvSpPr/>
      </dsp:nvSpPr>
      <dsp:spPr>
        <a:xfrm>
          <a:off x="1625982" y="517781"/>
          <a:ext cx="5333060" cy="5333060"/>
        </a:xfrm>
        <a:prstGeom prst="blockArc">
          <a:avLst>
            <a:gd name="adj1" fmla="val 9720000"/>
            <a:gd name="adj2" fmla="val 11880000"/>
            <a:gd name="adj3" fmla="val 276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9C679D-2922-4E95-AFF0-69AA122C00E4}">
      <dsp:nvSpPr>
        <dsp:cNvPr id="0" name=""/>
        <dsp:cNvSpPr/>
      </dsp:nvSpPr>
      <dsp:spPr>
        <a:xfrm>
          <a:off x="1625982" y="517781"/>
          <a:ext cx="5333060" cy="5333060"/>
        </a:xfrm>
        <a:prstGeom prst="blockArc">
          <a:avLst>
            <a:gd name="adj1" fmla="val 7560000"/>
            <a:gd name="adj2" fmla="val 9720000"/>
            <a:gd name="adj3" fmla="val 276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AABF39-4AD9-4023-84F2-F3414A7B11F4}">
      <dsp:nvSpPr>
        <dsp:cNvPr id="0" name=""/>
        <dsp:cNvSpPr/>
      </dsp:nvSpPr>
      <dsp:spPr>
        <a:xfrm>
          <a:off x="1338995" y="336364"/>
          <a:ext cx="5333060" cy="5333060"/>
        </a:xfrm>
        <a:prstGeom prst="blockArc">
          <a:avLst>
            <a:gd name="adj1" fmla="val 5024082"/>
            <a:gd name="adj2" fmla="val 7115847"/>
            <a:gd name="adj3" fmla="val 276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490D85-45B3-484C-9EA6-2C06A56C1DFD}">
      <dsp:nvSpPr>
        <dsp:cNvPr id="0" name=""/>
        <dsp:cNvSpPr/>
      </dsp:nvSpPr>
      <dsp:spPr>
        <a:xfrm>
          <a:off x="1912969" y="336364"/>
          <a:ext cx="5333060" cy="5333060"/>
        </a:xfrm>
        <a:prstGeom prst="blockArc">
          <a:avLst>
            <a:gd name="adj1" fmla="val 3684153"/>
            <a:gd name="adj2" fmla="val 5775918"/>
            <a:gd name="adj3" fmla="val 276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0D475C-91E2-41E7-BFCA-B6D926FB637E}">
      <dsp:nvSpPr>
        <dsp:cNvPr id="0" name=""/>
        <dsp:cNvSpPr/>
      </dsp:nvSpPr>
      <dsp:spPr>
        <a:xfrm>
          <a:off x="1625982" y="517781"/>
          <a:ext cx="5333060" cy="5333060"/>
        </a:xfrm>
        <a:prstGeom prst="blockArc">
          <a:avLst>
            <a:gd name="adj1" fmla="val 1080000"/>
            <a:gd name="adj2" fmla="val 3240000"/>
            <a:gd name="adj3" fmla="val 276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6562E1-C9A7-4F93-AF98-6F9E970E6DB3}">
      <dsp:nvSpPr>
        <dsp:cNvPr id="0" name=""/>
        <dsp:cNvSpPr/>
      </dsp:nvSpPr>
      <dsp:spPr>
        <a:xfrm>
          <a:off x="1625982" y="517781"/>
          <a:ext cx="5333060" cy="5333060"/>
        </a:xfrm>
        <a:prstGeom prst="blockArc">
          <a:avLst>
            <a:gd name="adj1" fmla="val 20520000"/>
            <a:gd name="adj2" fmla="val 1080000"/>
            <a:gd name="adj3" fmla="val 276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AF3BA4-01CE-455D-9324-991678CB943F}">
      <dsp:nvSpPr>
        <dsp:cNvPr id="0" name=""/>
        <dsp:cNvSpPr/>
      </dsp:nvSpPr>
      <dsp:spPr>
        <a:xfrm>
          <a:off x="1625982" y="517781"/>
          <a:ext cx="5333060" cy="5333060"/>
        </a:xfrm>
        <a:prstGeom prst="blockArc">
          <a:avLst>
            <a:gd name="adj1" fmla="val 18360000"/>
            <a:gd name="adj2" fmla="val 20520000"/>
            <a:gd name="adj3" fmla="val 276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093D9C-77C0-49FF-8FF5-00076D054809}">
      <dsp:nvSpPr>
        <dsp:cNvPr id="0" name=""/>
        <dsp:cNvSpPr/>
      </dsp:nvSpPr>
      <dsp:spPr>
        <a:xfrm>
          <a:off x="1625982" y="517781"/>
          <a:ext cx="5333060" cy="5333060"/>
        </a:xfrm>
        <a:prstGeom prst="blockArc">
          <a:avLst>
            <a:gd name="adj1" fmla="val 16200000"/>
            <a:gd name="adj2" fmla="val 18360000"/>
            <a:gd name="adj3" fmla="val 276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F6B7D0-DED5-4B2C-A13F-2D8127E0FA04}">
      <dsp:nvSpPr>
        <dsp:cNvPr id="0" name=""/>
        <dsp:cNvSpPr/>
      </dsp:nvSpPr>
      <dsp:spPr>
        <a:xfrm>
          <a:off x="3149506" y="2112740"/>
          <a:ext cx="2286013" cy="2143141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accent6"/>
              </a:solidFill>
            </a:rPr>
            <a:t>Музыкальный руководитель</a:t>
          </a:r>
          <a:endParaRPr lang="ru-RU" sz="1600" b="1" kern="1200" dirty="0">
            <a:solidFill>
              <a:schemeClr val="accent6"/>
            </a:solidFill>
          </a:endParaRPr>
        </a:p>
      </dsp:txBody>
      <dsp:txXfrm>
        <a:off x="3484285" y="2426596"/>
        <a:ext cx="1616455" cy="1515429"/>
      </dsp:txXfrm>
    </dsp:sp>
    <dsp:sp modelId="{4A3C3F2F-5416-409A-9A51-5A8DE832AC57}">
      <dsp:nvSpPr>
        <dsp:cNvPr id="0" name=""/>
        <dsp:cNvSpPr/>
      </dsp:nvSpPr>
      <dsp:spPr>
        <a:xfrm>
          <a:off x="3429027" y="-278529"/>
          <a:ext cx="1726970" cy="1666248"/>
        </a:xfrm>
        <a:prstGeom prst="ellipse">
          <a:avLst/>
        </a:prstGeom>
        <a:solidFill>
          <a:srgbClr val="FF696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/>
              </a:solidFill>
            </a:rPr>
            <a:t>Театр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/>
              </a:solidFill>
            </a:rPr>
            <a:t>балета «Щелкунчик</a:t>
          </a:r>
          <a:endParaRPr lang="ru-RU" sz="1400" b="1" kern="1200" dirty="0">
            <a:solidFill>
              <a:schemeClr val="accent6"/>
            </a:solidFill>
          </a:endParaRPr>
        </a:p>
      </dsp:txBody>
      <dsp:txXfrm>
        <a:off x="3681936" y="-34513"/>
        <a:ext cx="1221152" cy="1178216"/>
      </dsp:txXfrm>
    </dsp:sp>
    <dsp:sp modelId="{8AC7C9D0-D40B-42C5-B2AB-A27F2D3DB219}">
      <dsp:nvSpPr>
        <dsp:cNvPr id="0" name=""/>
        <dsp:cNvSpPr/>
      </dsp:nvSpPr>
      <dsp:spPr>
        <a:xfrm>
          <a:off x="5026474" y="274299"/>
          <a:ext cx="1623493" cy="1565052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/>
              </a:solidFill>
            </a:rPr>
            <a:t>ДМШ № 6</a:t>
          </a:r>
          <a:endParaRPr lang="ru-RU" sz="1400" b="1" kern="1200" dirty="0">
            <a:solidFill>
              <a:schemeClr val="accent6"/>
            </a:solidFill>
          </a:endParaRPr>
        </a:p>
      </dsp:txBody>
      <dsp:txXfrm>
        <a:off x="5264229" y="503496"/>
        <a:ext cx="1147983" cy="1106658"/>
      </dsp:txXfrm>
    </dsp:sp>
    <dsp:sp modelId="{65AFA609-B22D-447E-9598-2456719F46FA}">
      <dsp:nvSpPr>
        <dsp:cNvPr id="0" name=""/>
        <dsp:cNvSpPr/>
      </dsp:nvSpPr>
      <dsp:spPr>
        <a:xfrm>
          <a:off x="5963736" y="1546694"/>
          <a:ext cx="1659570" cy="1649978"/>
        </a:xfrm>
        <a:prstGeom prst="ellipse">
          <a:avLst/>
        </a:prstGeom>
        <a:solidFill>
          <a:srgbClr val="FF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accent6"/>
              </a:solidFill>
            </a:rPr>
            <a:t>ДХорШ</a:t>
          </a:r>
          <a:r>
            <a:rPr lang="ru-RU" sz="1400" b="1" kern="1200" dirty="0" smtClean="0">
              <a:solidFill>
                <a:schemeClr val="accent6"/>
              </a:solidFill>
            </a:rPr>
            <a:t> № 4</a:t>
          </a:r>
          <a:endParaRPr lang="ru-RU" sz="1400" b="1" kern="1200" dirty="0">
            <a:solidFill>
              <a:schemeClr val="accent6"/>
            </a:solidFill>
          </a:endParaRPr>
        </a:p>
      </dsp:txBody>
      <dsp:txXfrm>
        <a:off x="6206774" y="1788328"/>
        <a:ext cx="1173494" cy="1166710"/>
      </dsp:txXfrm>
    </dsp:sp>
    <dsp:sp modelId="{133DAD64-8F21-4450-A31F-FB41E24EEFAD}">
      <dsp:nvSpPr>
        <dsp:cNvPr id="0" name=""/>
        <dsp:cNvSpPr/>
      </dsp:nvSpPr>
      <dsp:spPr>
        <a:xfrm>
          <a:off x="5992011" y="3196670"/>
          <a:ext cx="1603021" cy="1600536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/>
              </a:solidFill>
            </a:rPr>
            <a:t>Детские сады района</a:t>
          </a:r>
          <a:endParaRPr lang="ru-RU" sz="1400" b="1" kern="1200" dirty="0">
            <a:solidFill>
              <a:schemeClr val="accent6"/>
            </a:solidFill>
          </a:endParaRPr>
        </a:p>
      </dsp:txBody>
      <dsp:txXfrm>
        <a:off x="6226768" y="3431063"/>
        <a:ext cx="1133507" cy="1131750"/>
      </dsp:txXfrm>
    </dsp:sp>
    <dsp:sp modelId="{C70D0AF8-812F-4C80-ABDD-FC1B2D0B29F8}">
      <dsp:nvSpPr>
        <dsp:cNvPr id="0" name=""/>
        <dsp:cNvSpPr/>
      </dsp:nvSpPr>
      <dsp:spPr>
        <a:xfrm>
          <a:off x="5010107" y="4499732"/>
          <a:ext cx="1656227" cy="1624127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accent6"/>
              </a:solidFill>
            </a:rPr>
            <a:t>УрГПУ</a:t>
          </a:r>
          <a:endParaRPr lang="ru-RU" sz="1100" b="1" kern="1200" dirty="0">
            <a:solidFill>
              <a:schemeClr val="accent6"/>
            </a:solidFill>
          </a:endParaRPr>
        </a:p>
      </dsp:txBody>
      <dsp:txXfrm>
        <a:off x="5252656" y="4737580"/>
        <a:ext cx="1171129" cy="1148431"/>
      </dsp:txXfrm>
    </dsp:sp>
    <dsp:sp modelId="{93E3B722-9C52-4D6D-83F7-EE06EDB16E6E}">
      <dsp:nvSpPr>
        <dsp:cNvPr id="0" name=""/>
        <dsp:cNvSpPr/>
      </dsp:nvSpPr>
      <dsp:spPr>
        <a:xfrm>
          <a:off x="3490327" y="4865858"/>
          <a:ext cx="1604371" cy="1502091"/>
        </a:xfrm>
        <a:prstGeom prst="ellipse">
          <a:avLst/>
        </a:prstGeom>
        <a:solidFill>
          <a:srgbClr val="5757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/>
              </a:solidFill>
            </a:rPr>
            <a:t>Дом Учителя</a:t>
          </a:r>
          <a:endParaRPr lang="ru-RU" sz="1400" b="1" kern="1200" dirty="0">
            <a:solidFill>
              <a:schemeClr val="accent6"/>
            </a:solidFill>
          </a:endParaRPr>
        </a:p>
      </dsp:txBody>
      <dsp:txXfrm>
        <a:off x="3725282" y="5085834"/>
        <a:ext cx="1134461" cy="1062139"/>
      </dsp:txXfrm>
    </dsp:sp>
    <dsp:sp modelId="{63420823-6787-4218-A029-79B2FFD66688}">
      <dsp:nvSpPr>
        <dsp:cNvPr id="0" name=""/>
        <dsp:cNvSpPr/>
      </dsp:nvSpPr>
      <dsp:spPr>
        <a:xfrm>
          <a:off x="1970546" y="4553317"/>
          <a:ext cx="1552515" cy="1516959"/>
        </a:xfrm>
        <a:prstGeom prst="ellipse">
          <a:avLst/>
        </a:prstGeom>
        <a:solidFill>
          <a:srgbClr val="9E5EC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/>
              </a:solidFill>
              <a:effectLst/>
            </a:rPr>
            <a:t>Музей-театр</a:t>
          </a:r>
          <a:r>
            <a:rPr lang="ru-RU" sz="1100" b="1" kern="1200" dirty="0" smtClean="0">
              <a:solidFill>
                <a:schemeClr val="accent6"/>
              </a:solidFill>
              <a:effectLst/>
            </a:rPr>
            <a:t> «</a:t>
          </a:r>
          <a:r>
            <a:rPr lang="ru-RU" sz="1400" b="1" kern="1200" dirty="0" err="1" smtClean="0">
              <a:solidFill>
                <a:schemeClr val="accent6"/>
              </a:solidFill>
              <a:effectLst/>
            </a:rPr>
            <a:t>Барабан-ный</a:t>
          </a:r>
          <a:r>
            <a:rPr lang="ru-RU" sz="1100" b="1" kern="1200" dirty="0" smtClean="0">
              <a:solidFill>
                <a:schemeClr val="accent6"/>
              </a:solidFill>
              <a:effectLst/>
            </a:rPr>
            <a:t> </a:t>
          </a:r>
          <a:r>
            <a:rPr lang="ru-RU" sz="1400" b="1" kern="1200" dirty="0" smtClean="0">
              <a:solidFill>
                <a:schemeClr val="accent6"/>
              </a:solidFill>
              <a:effectLst/>
            </a:rPr>
            <a:t>дом»</a:t>
          </a:r>
          <a:endParaRPr lang="ru-RU" sz="1100" b="1" kern="1200" dirty="0">
            <a:solidFill>
              <a:schemeClr val="accent6"/>
            </a:solidFill>
            <a:effectLst/>
          </a:endParaRPr>
        </a:p>
      </dsp:txBody>
      <dsp:txXfrm>
        <a:off x="2197907" y="4775471"/>
        <a:ext cx="1097793" cy="1072651"/>
      </dsp:txXfrm>
    </dsp:sp>
    <dsp:sp modelId="{B23BF0FC-E653-4777-AF32-BF3C406F9737}">
      <dsp:nvSpPr>
        <dsp:cNvPr id="0" name=""/>
        <dsp:cNvSpPr/>
      </dsp:nvSpPr>
      <dsp:spPr>
        <a:xfrm>
          <a:off x="990366" y="3177133"/>
          <a:ext cx="1602274" cy="1639609"/>
        </a:xfrm>
        <a:prstGeom prst="ellipse">
          <a:avLst/>
        </a:prstGeom>
        <a:solidFill>
          <a:srgbClr val="FF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/>
              </a:solidFill>
            </a:rPr>
            <a:t>Дом-музей П.П.Бажова</a:t>
          </a:r>
          <a:endParaRPr lang="ru-RU" sz="1400" b="1" kern="1200" dirty="0">
            <a:solidFill>
              <a:schemeClr val="accent6"/>
            </a:solidFill>
          </a:endParaRPr>
        </a:p>
      </dsp:txBody>
      <dsp:txXfrm>
        <a:off x="1225014" y="3417248"/>
        <a:ext cx="1132978" cy="1159379"/>
      </dsp:txXfrm>
    </dsp:sp>
    <dsp:sp modelId="{B22026E9-D437-4635-AC2A-B7CC624D227B}">
      <dsp:nvSpPr>
        <dsp:cNvPr id="0" name=""/>
        <dsp:cNvSpPr/>
      </dsp:nvSpPr>
      <dsp:spPr>
        <a:xfrm>
          <a:off x="949252" y="1530593"/>
          <a:ext cx="1684501" cy="1682180"/>
        </a:xfrm>
        <a:prstGeom prst="ellipse">
          <a:avLst/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/>
              </a:solidFill>
            </a:rPr>
            <a:t>Центр </a:t>
          </a:r>
          <a:r>
            <a:rPr lang="ru-RU" sz="1400" b="1" kern="1200" dirty="0" err="1" smtClean="0">
              <a:solidFill>
                <a:schemeClr val="accent6"/>
              </a:solidFill>
            </a:rPr>
            <a:t>традицион-ной</a:t>
          </a:r>
          <a:r>
            <a:rPr lang="ru-RU" sz="1400" b="1" kern="1200" dirty="0" smtClean="0">
              <a:solidFill>
                <a:schemeClr val="accent6"/>
              </a:solidFill>
            </a:rPr>
            <a:t> народной культуры Среднего Урала</a:t>
          </a:r>
          <a:endParaRPr lang="ru-RU" sz="1400" b="1" kern="1200" dirty="0">
            <a:solidFill>
              <a:schemeClr val="accent6"/>
            </a:solidFill>
          </a:endParaRPr>
        </a:p>
      </dsp:txBody>
      <dsp:txXfrm>
        <a:off x="1195941" y="1776943"/>
        <a:ext cx="1191123" cy="1189480"/>
      </dsp:txXfrm>
    </dsp:sp>
    <dsp:sp modelId="{6F3A8C93-2729-45AC-BA03-2BDEA61AF79C}">
      <dsp:nvSpPr>
        <dsp:cNvPr id="0" name=""/>
        <dsp:cNvSpPr/>
      </dsp:nvSpPr>
      <dsp:spPr>
        <a:xfrm>
          <a:off x="1921707" y="244710"/>
          <a:ext cx="1650193" cy="1624229"/>
        </a:xfrm>
        <a:prstGeom prst="ellipse">
          <a:avLst/>
        </a:prstGeom>
        <a:solidFill>
          <a:srgbClr val="00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/>
              </a:solidFill>
            </a:rPr>
            <a:t>Родители </a:t>
          </a:r>
          <a:r>
            <a:rPr lang="ru-RU" sz="1400" b="1" kern="1200" dirty="0" err="1" smtClean="0">
              <a:solidFill>
                <a:schemeClr val="accent6"/>
              </a:solidFill>
            </a:rPr>
            <a:t>воспитан-ников</a:t>
          </a:r>
          <a:endParaRPr lang="ru-RU" sz="1400" b="1" kern="1200" dirty="0">
            <a:solidFill>
              <a:schemeClr val="accent6"/>
            </a:solidFill>
          </a:endParaRPr>
        </a:p>
      </dsp:txBody>
      <dsp:txXfrm>
        <a:off x="2163372" y="482573"/>
        <a:ext cx="1166863" cy="1148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066-3251-468A-995C-0F88E0C727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5021B-CDDC-496F-BF37-E14B160AE8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30C63-5018-4ED3-9CB0-0A1BEE6586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FDA2D-1607-40D3-A7A3-1265505A4A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FDA66-1C25-4E38-A4DB-8AAD7D0512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F0EDE-5E37-4224-9765-E0D23C6C43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69406-20BC-4B1E-97CD-21423B3B17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A3047-00EA-47E4-BE42-D2E5EE05B5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62415-A7B5-42B6-879F-6365810E32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CC071-4108-4C81-9944-19375E0D1B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A07B9-BB94-490B-A65B-D7AB58D62C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836BBB-4DF6-4918-9848-62022971F1E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5661579ba1e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929066"/>
            <a:ext cx="3000396" cy="2544261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музыкального руководителя ДОУ</a:t>
            </a:r>
            <a:br>
              <a:rPr lang="ru-RU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социальными партнёрами</a:t>
            </a:r>
            <a:endParaRPr lang="ru-RU" sz="4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357422" y="4500570"/>
            <a:ext cx="6400800" cy="1752600"/>
          </a:xfrm>
        </p:spPr>
        <p:txBody>
          <a:bodyPr/>
          <a:lstStyle/>
          <a:p>
            <a:r>
              <a:rPr lang="ru-RU" b="1" dirty="0" err="1" smtClean="0">
                <a:solidFill>
                  <a:srgbClr val="0033CC"/>
                </a:solidFill>
                <a:latin typeface="Monotype Corsiva" pitchFamily="66" charset="0"/>
              </a:rPr>
              <a:t>Бурдакова</a:t>
            </a:r>
            <a:r>
              <a:rPr lang="ru-RU" b="1" dirty="0" smtClean="0">
                <a:solidFill>
                  <a:srgbClr val="0033CC"/>
                </a:solidFill>
                <a:latin typeface="Monotype Corsiva" pitchFamily="66" charset="0"/>
              </a:rPr>
              <a:t> Марина Евгеньевна </a:t>
            </a:r>
          </a:p>
          <a:p>
            <a:r>
              <a:rPr lang="ru-RU" sz="2000" dirty="0" smtClean="0">
                <a:solidFill>
                  <a:srgbClr val="0033CC"/>
                </a:solidFill>
              </a:rPr>
              <a:t>музыкальный руководитель МАДОУ-ЦРР-</a:t>
            </a:r>
          </a:p>
          <a:p>
            <a:r>
              <a:rPr lang="ru-RU" sz="2000" dirty="0" smtClean="0">
                <a:solidFill>
                  <a:srgbClr val="0033CC"/>
                </a:solidFill>
              </a:rPr>
              <a:t>детский сад № 366 «Самоцветы»</a:t>
            </a:r>
          </a:p>
          <a:p>
            <a:r>
              <a:rPr lang="ru-RU" sz="2000" dirty="0" smtClean="0">
                <a:solidFill>
                  <a:srgbClr val="0033CC"/>
                </a:solidFill>
              </a:rPr>
              <a:t>Высшая квалификационная категория</a:t>
            </a:r>
            <a:endParaRPr lang="ru-RU" sz="20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дополнительного образования</a:t>
            </a:r>
            <a:endParaRPr lang="ru-R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928802"/>
            <a:ext cx="321471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2428868"/>
            <a:ext cx="4704892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Детская музыкальная</a:t>
            </a:r>
            <a:br>
              <a:rPr lang="ru-RU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школа № 6</a:t>
            </a:r>
            <a:r>
              <a:rPr lang="ru-RU" b="1" dirty="0" smtClean="0">
                <a:solidFill>
                  <a:schemeClr val="accent6"/>
                </a:solidFill>
              </a:rPr>
              <a:t/>
            </a:r>
            <a:br>
              <a:rPr lang="ru-RU" b="1" dirty="0" smtClean="0">
                <a:solidFill>
                  <a:schemeClr val="accent6"/>
                </a:solidFill>
              </a:rPr>
            </a:br>
            <a:endParaRPr lang="ru-RU" dirty="0"/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58016" y="285728"/>
            <a:ext cx="2003189" cy="2162172"/>
          </a:xfrm>
        </p:spPr>
      </p:pic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1285860"/>
            <a:ext cx="2428860" cy="1202406"/>
          </a:xfrm>
          <a:prstGeom prst="rect">
            <a:avLst/>
          </a:prstGeom>
        </p:spPr>
      </p:pic>
      <p:pic>
        <p:nvPicPr>
          <p:cNvPr id="6" name="Рисунок 5" descr="SDC1146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57158" y="1714488"/>
            <a:ext cx="2883437" cy="38913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C:\Users\сад\Downloads\IMAG105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0430" y="2500306"/>
            <a:ext cx="3034014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chemeClr val="accent6"/>
                </a:solidFill>
              </a:rPr>
              <a:t/>
            </a:r>
            <a:br>
              <a:rPr lang="ru-RU" b="1" dirty="0" smtClean="0">
                <a:solidFill>
                  <a:schemeClr val="accent6"/>
                </a:solidFill>
              </a:rPr>
            </a:br>
            <a:endParaRPr lang="ru-RU" dirty="0"/>
          </a:p>
        </p:txBody>
      </p:sp>
      <p:pic>
        <p:nvPicPr>
          <p:cNvPr id="4" name="Содержимое 3" descr="c0EGUZNK4f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512" y="2132856"/>
            <a:ext cx="4429156" cy="3137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14290"/>
            <a:ext cx="6858080" cy="149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DSC0120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6248" y="3071810"/>
            <a:ext cx="4572032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725602"/>
          </a:xfrm>
        </p:spPr>
        <p:txBody>
          <a:bodyPr/>
          <a:lstStyle/>
          <a:p>
            <a:r>
              <a:rPr lang="ru-R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внимание.</a:t>
            </a:r>
            <a:endParaRPr lang="ru-RU" dirty="0"/>
          </a:p>
        </p:txBody>
      </p:sp>
      <p:pic>
        <p:nvPicPr>
          <p:cNvPr id="6" name="Picture 4" descr="5661579ba1e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2500306"/>
            <a:ext cx="4000528" cy="3028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285728"/>
          <a:ext cx="8572560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ru-RU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 балета «Щелкунчик»</a:t>
            </a:r>
            <a:br>
              <a:rPr lang="ru-RU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de0c5d01c6d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1357298"/>
            <a:ext cx="6096000" cy="4076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359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5008" y="4071942"/>
            <a:ext cx="314327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любимый </a:t>
            </a:r>
            <a:r>
              <a:rPr lang="ru-RU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«Щелкунчик»</a:t>
            </a:r>
            <a:br>
              <a:rPr lang="ru-RU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1026" name="Picture 2" descr="F:\марина евг\IMG_35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142984"/>
            <a:ext cx="4230389" cy="324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марина евг\IMG_35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000372"/>
            <a:ext cx="4324352" cy="3243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3056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857224" y="3857628"/>
            <a:ext cx="3714776" cy="2476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Спектакли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071546"/>
            <a:ext cx="3714776" cy="2478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5000628" y="2571744"/>
            <a:ext cx="3429024" cy="2547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Ах, «Щелкунчик</a:t>
            </a:r>
            <a:r>
              <a:rPr lang="ru-RU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500174"/>
            <a:ext cx="3017308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85992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5669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Волшебное </a:t>
            </a:r>
            <a:r>
              <a:rPr lang="ru-RU" b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закулисье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4" y="3357562"/>
            <a:ext cx="4913198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19" y="1142984"/>
            <a:ext cx="471823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428604"/>
            <a:ext cx="4857784" cy="3469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06" y="3357562"/>
            <a:ext cx="4932695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работают помощники</a:t>
            </a:r>
            <a:r>
              <a:rPr lang="ru-RU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7" y="2857496"/>
            <a:ext cx="4222949" cy="3167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071546"/>
            <a:ext cx="4414284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69253608"/>
      </p:ext>
    </p:extLst>
  </p:cSld>
  <p:clrMapOvr>
    <a:masterClrMapping/>
  </p:clrMapOvr>
</p:sld>
</file>

<file path=ppt/theme/theme1.xml><?xml version="1.0" encoding="utf-8"?>
<a:theme xmlns:a="http://schemas.openxmlformats.org/drawingml/2006/main" name="Музыкальный (голубой, шары и ноты)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Музыкальный (голубой, шары и ноты)</Template>
  <TotalTime>651</TotalTime>
  <Words>81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Музыкальный (голубой, шары и ноты)</vt:lpstr>
      <vt:lpstr>Взаимодействие музыкального руководителя ДОУ  с социальными партнёрами</vt:lpstr>
      <vt:lpstr>Слайд 2</vt:lpstr>
      <vt:lpstr>Театр балета «Щелкунчик» </vt:lpstr>
      <vt:lpstr>Наш любимый «Щелкунчик» </vt:lpstr>
      <vt:lpstr>Спектакли</vt:lpstr>
      <vt:lpstr>Ах, «Щелкунчик» </vt:lpstr>
      <vt:lpstr>Волшебное закулисье</vt:lpstr>
      <vt:lpstr>Слайд 8</vt:lpstr>
      <vt:lpstr>Так работают помощники </vt:lpstr>
      <vt:lpstr>Группы дополнительного образования</vt:lpstr>
      <vt:lpstr> Детская музыкальная  школа № 6 </vt:lpstr>
      <vt:lpstr> </vt:lpstr>
      <vt:lpstr>Спасибо за внимание.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Марина</cp:lastModifiedBy>
  <cp:revision>75</cp:revision>
  <dcterms:created xsi:type="dcterms:W3CDTF">2011-06-07T18:34:00Z</dcterms:created>
  <dcterms:modified xsi:type="dcterms:W3CDTF">2015-01-15T11:40:54Z</dcterms:modified>
</cp:coreProperties>
</file>