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75" r:id="rId13"/>
    <p:sldId id="269" r:id="rId14"/>
    <p:sldId id="273" r:id="rId15"/>
    <p:sldId id="274" r:id="rId16"/>
    <p:sldId id="272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4168" y="260649"/>
            <a:ext cx="2374032" cy="3339802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Проект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«На лугу пасутся ко…»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6264696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ГБДОУ №11 Невского района СПБ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2 младшая группа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Воспитатели Э.В.Миллер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Н.Н.Кружкова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4" name="AutoShape 2" descr="https://encrypted-tbn2.gstatic.com/images?q=tbn:ANd9GcTdVYpOyw40FV2iI32NxhWbv-vxL0Nu2KYksLjUbXvTC2HFs-ot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encrypted-tbn2.gstatic.com/images?q=tbn:ANd9GcTdVYpOyw40FV2iI32NxhWbv-vxL0Nu2KYksLjUbXvTC2HFs-ot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encrypted-tbn2.gstatic.com/images?q=tbn:ANd9GcTdVYpOyw40FV2iI32NxhWbv-vxL0Nu2KYksLjUbXvTC2HFs-ot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17946"/>
            <a:ext cx="5477197" cy="41397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19256" cy="583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481334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Содержание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133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Педагогов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Родителей</a:t>
                      </a:r>
                      <a:endParaRPr lang="ru-RU" dirty="0"/>
                    </a:p>
                  </a:txBody>
                  <a:tcPr/>
                </a:tc>
              </a:tr>
              <a:tr h="481334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2 блок: игровой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9135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Дидактические игры: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«Пирамида здоровья», «</a:t>
                      </a:r>
                      <a:r>
                        <a:rPr lang="ru-RU" dirty="0" err="1" smtClean="0"/>
                        <a:t>Витаминка</a:t>
                      </a:r>
                      <a:r>
                        <a:rPr lang="ru-RU" dirty="0" smtClean="0"/>
                        <a:t>», «Ферма», «Четвертый лишний», «Разрезные картинки».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Сюжетно-ролевые игры: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«У бабушки в деревни», «Магазин молочной продукции»…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Игра-загадка</a:t>
                      </a:r>
                      <a:r>
                        <a:rPr lang="ru-RU" baseline="0" dirty="0" smtClean="0"/>
                        <a:t> «Кто это».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 Драматизация песни «На лугу пасутся ко…».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Организация предметно игровой деятельности.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Подготовка дидактического материала.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Оформление демонстрационного материала.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/>
                        <a:t>- Атрибуты к играм.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Оказание помощи в изготовлении атрибутов к играм.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/>
                        <a:t>- Создание копилки, состоящей из принесенных детьми упаковок от молочных продуктов</a:t>
                      </a:r>
                      <a:r>
                        <a:rPr lang="ru-RU" baseline="0" dirty="0" smtClean="0"/>
                        <a:t> для сюжетно – ролевой игры: </a:t>
                      </a:r>
                      <a:r>
                        <a:rPr lang="ru-RU" dirty="0" smtClean="0"/>
                        <a:t>«Магазин молочной продукции».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4" name="Содержимое 3" descr="SL3741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15816" y="1268760"/>
            <a:ext cx="3686538" cy="2764904"/>
          </a:xfrm>
        </p:spPr>
      </p:pic>
      <p:pic>
        <p:nvPicPr>
          <p:cNvPr id="5" name="Рисунок 4" descr="SL3741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5871567" y="2201441"/>
            <a:ext cx="4005065" cy="3003799"/>
          </a:xfrm>
          <a:prstGeom prst="rect">
            <a:avLst/>
          </a:prstGeom>
        </p:spPr>
      </p:pic>
      <p:pic>
        <p:nvPicPr>
          <p:cNvPr id="6" name="Рисунок 5" descr="SL3741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-780172" y="2444468"/>
            <a:ext cx="4221090" cy="3165818"/>
          </a:xfrm>
          <a:prstGeom prst="rect">
            <a:avLst/>
          </a:prstGeom>
        </p:spPr>
      </p:pic>
      <p:pic>
        <p:nvPicPr>
          <p:cNvPr id="7" name="Рисунок 6" descr="SL3741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2788365" y="4060508"/>
            <a:ext cx="3899925" cy="29249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Копилка упаковок от молочных продуктов: «Магазин молочной продукции»</a:t>
            </a:r>
            <a:endParaRPr lang="ru-RU" sz="3600" dirty="0"/>
          </a:p>
        </p:txBody>
      </p:sp>
      <p:pic>
        <p:nvPicPr>
          <p:cNvPr id="4" name="Содержимое 3" descr="SL3740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2060848"/>
            <a:ext cx="6034617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60650"/>
          <a:ext cx="8424936" cy="535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904025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Содержание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02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Педагогов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Родителей</a:t>
                      </a:r>
                      <a:endParaRPr lang="ru-RU" dirty="0"/>
                    </a:p>
                  </a:txBody>
                  <a:tcPr/>
                </a:tc>
              </a:tr>
              <a:tr h="568212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3 блок:</a:t>
                      </a:r>
                      <a:r>
                        <a:rPr lang="ru-RU" baseline="0" dirty="0" smtClean="0"/>
                        <a:t> продуктивный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70646">
                <a:tc>
                  <a:txBody>
                    <a:bodyPr/>
                    <a:lstStyle/>
                    <a:p>
                      <a:r>
                        <a:rPr lang="ru-RU" dirty="0" smtClean="0"/>
                        <a:t>Аппликация: «Красивый лужок для Буренушки».</a:t>
                      </a:r>
                    </a:p>
                    <a:p>
                      <a:r>
                        <a:rPr lang="ru-RU" dirty="0" smtClean="0"/>
                        <a:t>Лепка: «Сыр для мышонка».</a:t>
                      </a:r>
                    </a:p>
                    <a:p>
                      <a:r>
                        <a:rPr lang="ru-RU" dirty="0" smtClean="0"/>
                        <a:t>Рисование: «Буренушка».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материала для продуктивной деятельности: изготовление образцов, шаблонов, трафаретов.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Изготовление</a:t>
                      </a:r>
                      <a:r>
                        <a:rPr lang="ru-RU" baseline="0" dirty="0" smtClean="0"/>
                        <a:t> поделок для выставки: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ru-RU" dirty="0" smtClean="0"/>
                        <a:t>Какое же разное ты молоко</a:t>
                      </a:r>
                      <a:r>
                        <a:rPr lang="ru-RU" baseline="0" dirty="0" smtClean="0"/>
                        <a:t>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05908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Практический выход: Выставка поделок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Какое же разное ты молоко</a:t>
                      </a:r>
                      <a:r>
                        <a:rPr lang="ru-RU" baseline="0" dirty="0" smtClean="0"/>
                        <a:t>».</a:t>
                      </a:r>
                    </a:p>
                    <a:p>
                      <a:r>
                        <a:rPr lang="ru-RU" baseline="0" dirty="0" smtClean="0"/>
                        <a:t>Итоговое мероприятие досуг: «Пейте, дети, молоко – будете здоровы!».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 проекта</a:t>
            </a:r>
            <a:endParaRPr lang="ru-RU" dirty="0"/>
          </a:p>
        </p:txBody>
      </p:sp>
      <p:pic>
        <p:nvPicPr>
          <p:cNvPr id="4" name="Содержимое 3" descr="SL3740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340768"/>
            <a:ext cx="3360373" cy="2520280"/>
          </a:xfrm>
        </p:spPr>
      </p:pic>
      <p:pic>
        <p:nvPicPr>
          <p:cNvPr id="5" name="Рисунок 4" descr="SL3740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1268760"/>
            <a:ext cx="3491880" cy="2618910"/>
          </a:xfrm>
          <a:prstGeom prst="rect">
            <a:avLst/>
          </a:prstGeom>
        </p:spPr>
      </p:pic>
      <p:pic>
        <p:nvPicPr>
          <p:cNvPr id="6" name="Рисунок 5" descr="SL3741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27784" y="4149080"/>
            <a:ext cx="3611893" cy="27089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работ на тему: «Какое же разное, ты, молоко».</a:t>
            </a:r>
            <a:endParaRPr lang="ru-RU" dirty="0"/>
          </a:p>
        </p:txBody>
      </p:sp>
      <p:pic>
        <p:nvPicPr>
          <p:cNvPr id="4" name="Содержимое 3" descr="SL3740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1556792"/>
            <a:ext cx="3600399" cy="2466274"/>
          </a:xfrm>
        </p:spPr>
      </p:pic>
      <p:pic>
        <p:nvPicPr>
          <p:cNvPr id="5" name="Рисунок 4" descr="SL3741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64088" y="1556792"/>
            <a:ext cx="3384376" cy="2204864"/>
          </a:xfrm>
          <a:prstGeom prst="rect">
            <a:avLst/>
          </a:prstGeom>
        </p:spPr>
      </p:pic>
      <p:pic>
        <p:nvPicPr>
          <p:cNvPr id="6" name="Рисунок 5" descr="SL3740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00058" y="4149080"/>
            <a:ext cx="3611893" cy="2708920"/>
          </a:xfrm>
          <a:prstGeom prst="rect">
            <a:avLst/>
          </a:prstGeom>
        </p:spPr>
      </p:pic>
      <p:pic>
        <p:nvPicPr>
          <p:cNvPr id="7" name="Рисунок 6" descr="SL3740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4077072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мероприятие: «Пейте дети молоко - будете здоровы!»</a:t>
            </a:r>
            <a:endParaRPr lang="ru-RU" dirty="0"/>
          </a:p>
        </p:txBody>
      </p:sp>
      <p:pic>
        <p:nvPicPr>
          <p:cNvPr id="4" name="Содержимое 3" descr="Безымялмьнный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412776"/>
            <a:ext cx="3851920" cy="2448272"/>
          </a:xfrm>
        </p:spPr>
      </p:pic>
      <p:pic>
        <p:nvPicPr>
          <p:cNvPr id="5" name="Рисунок 4" descr="Безымяноьный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861048"/>
            <a:ext cx="3857791" cy="2996952"/>
          </a:xfrm>
          <a:prstGeom prst="rect">
            <a:avLst/>
          </a:prstGeom>
        </p:spPr>
      </p:pic>
      <p:pic>
        <p:nvPicPr>
          <p:cNvPr id="6" name="Рисунок 5" descr="Безымяннлидбый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20072" y="1412776"/>
            <a:ext cx="3923928" cy="2520280"/>
          </a:xfrm>
          <a:prstGeom prst="rect">
            <a:avLst/>
          </a:prstGeom>
        </p:spPr>
      </p:pic>
      <p:pic>
        <p:nvPicPr>
          <p:cNvPr id="7" name="Рисунок 6" descr="Безымяннтачый.png"/>
          <p:cNvPicPr>
            <a:picLocks noChangeAspect="1"/>
          </p:cNvPicPr>
          <p:nvPr/>
        </p:nvPicPr>
        <p:blipFill>
          <a:blip r:embed="rId5" cstate="screen"/>
          <a:srcRect t="-1770"/>
          <a:stretch>
            <a:fillRect/>
          </a:stretch>
        </p:blipFill>
        <p:spPr>
          <a:xfrm>
            <a:off x="5111552" y="3861048"/>
            <a:ext cx="4032448" cy="2996952"/>
          </a:xfrm>
          <a:prstGeom prst="rect">
            <a:avLst/>
          </a:prstGeom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347864" y="2780928"/>
            <a:ext cx="1944216" cy="33375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Имеют знания о полезных свойствах молока и молочных продуктах.</a:t>
            </a:r>
          </a:p>
          <a:p>
            <a:r>
              <a:rPr lang="ru-RU" dirty="0" smtClean="0"/>
              <a:t>Дети с большим желанием употребляют молоко и молочные продукты .</a:t>
            </a:r>
          </a:p>
          <a:p>
            <a:r>
              <a:rPr lang="ru-RU" dirty="0" smtClean="0"/>
              <a:t>Переносят усвоенные знания в разные виды деятельности.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Мониторинг </a:t>
            </a:r>
            <a:br>
              <a:rPr lang="ru-RU" dirty="0" smtClean="0"/>
            </a:br>
            <a:r>
              <a:rPr lang="ru-RU" dirty="0" smtClean="0"/>
              <a:t>(до реализации проекта)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idx="1"/>
          </p:nvPr>
        </p:nvGraphicFramePr>
        <p:xfrm>
          <a:off x="709612" y="1710531"/>
          <a:ext cx="7724775" cy="4305300"/>
        </p:xfrm>
        <a:graphic>
          <a:graphicData uri="http://schemas.openxmlformats.org/presentationml/2006/ole">
            <p:oleObj spid="_x0000_s1026" name="Диаграмма" r:id="rId3" imgW="7724898" imgH="4305171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7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</a:t>
            </a:r>
            <a:br>
              <a:rPr lang="ru-RU" dirty="0" smtClean="0"/>
            </a:br>
            <a:r>
              <a:rPr lang="ru-RU" dirty="0" smtClean="0"/>
              <a:t>(после реализации проекта)</a:t>
            </a:r>
            <a:endParaRPr lang="ru-RU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ph idx="1"/>
          </p:nvPr>
        </p:nvGraphicFramePr>
        <p:xfrm>
          <a:off x="709612" y="1710531"/>
          <a:ext cx="7724775" cy="4305300"/>
        </p:xfrm>
        <a:graphic>
          <a:graphicData uri="http://schemas.openxmlformats.org/presentationml/2006/ole">
            <p:oleObj spid="_x0000_s2050" name="Диаграмма" r:id="rId3" imgW="7724898" imgH="4305171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8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Актуальность темы обусловлена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Проблемой отсутствия  интереса у детей к молоку , молочнокислым продуктам и напиткам ,содержащим молоко.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Нежеланием детей  пить молоко по следующим причинам: наличие пенки, отсутствие в домашнем рационе малышей  молока, невоспитанностью привычки к  ежедневному приему молока.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Осознанием педагогов значимости применения игровых приемов, художественного слова, в часы приема пищи.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C:\User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282415"/>
            <a:ext cx="5256583" cy="52332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проекта:</a:t>
            </a:r>
            <a:br>
              <a:rPr lang="ru-RU" dirty="0" smtClean="0"/>
            </a:br>
            <a:r>
              <a:rPr lang="ru-RU" sz="3600" dirty="0" smtClean="0"/>
              <a:t>Обогатить знание детей о молоке, как о ценном и полезном продукте для роста детского организма.</a:t>
            </a:r>
            <a:endParaRPr lang="ru-RU" sz="3600" dirty="0"/>
          </a:p>
        </p:txBody>
      </p:sp>
      <p:pic>
        <p:nvPicPr>
          <p:cNvPr id="4" name="Содержимое 3" descr="shutterstock_83764594_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3" y="1787753"/>
            <a:ext cx="6552729" cy="490144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Задачи, реализуемые в проекте: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i="1" u="sng" dirty="0" smtClean="0"/>
              <a:t>Для детей: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Усвоение необходимых элементарных знаний о молоке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Расширение представления о молочных продуктах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Воспитание желания пить молоко и   напитки, содержащие молоко (кофе, какао, чай с  молоком)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u="sng" dirty="0" smtClean="0"/>
              <a:t>Для родителей: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Включать в рацион детского питания молоко, молочнокислые продукты, напитки, содержащие молоко.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Оказание помощи в создании копилки упаковок от молочных продуктов.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Участие в оформлении выставки: «Какое же разное ты молоко».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Разучивание </a:t>
            </a:r>
            <a:r>
              <a:rPr lang="ru-RU" dirty="0" err="1" smtClean="0"/>
              <a:t>потешек</a:t>
            </a:r>
            <a:r>
              <a:rPr lang="ru-RU" dirty="0" smtClean="0"/>
              <a:t>, стихов о молоке.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u="sng" dirty="0" smtClean="0"/>
              <a:t>Для педагогов: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Дать детям представление о пользе молока.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Расширять знания детей о молочных продуктах.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Воспитывать у детей привычку пить молоко.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Познакомить детей с художественными произведениями о </a:t>
            </a:r>
            <a:r>
              <a:rPr lang="ru-RU" smtClean="0"/>
              <a:t>молоке.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Пропагандировать пользу молока среди  родителей, детей.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Дети:</a:t>
            </a:r>
          </a:p>
          <a:p>
            <a:r>
              <a:rPr lang="ru-RU" dirty="0" smtClean="0"/>
              <a:t>С удовольствием  употребляющие в пищу молоко и молочные продукты;</a:t>
            </a:r>
          </a:p>
          <a:p>
            <a:r>
              <a:rPr lang="ru-RU" dirty="0" smtClean="0"/>
              <a:t>Осознанно используют полученные  знания в игровую деятельность</a:t>
            </a:r>
          </a:p>
        </p:txBody>
      </p:sp>
      <p:pic>
        <p:nvPicPr>
          <p:cNvPr id="14338" name="Picture 2" descr="http://img0.liveinternet.ru/images/attach/c/7/94/733/94733542_moloko_det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421170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Дети</a:t>
            </a:r>
          </a:p>
          <a:p>
            <a:r>
              <a:rPr lang="ru-RU" dirty="0" smtClean="0"/>
              <a:t>Родители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Длительность: 25.03.14г. – 25.04.14г. </a:t>
            </a:r>
          </a:p>
        </p:txBody>
      </p:sp>
      <p:pic>
        <p:nvPicPr>
          <p:cNvPr id="13314" name="Picture 2" descr="http://www.medweb.ru/upload/articles/photo_5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2185" y="1412776"/>
            <a:ext cx="5721775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 проекта: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76672"/>
          <a:ext cx="8219256" cy="629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55"/>
                <a:gridCol w="1683085"/>
                <a:gridCol w="1317197"/>
                <a:gridCol w="3658881"/>
                <a:gridCol w="1037338"/>
              </a:tblGrid>
              <a:tr h="95917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128948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Подбор информации о молоке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 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Анкета родителей «Пейте дети молоко…»</a:t>
                      </a:r>
                    </a:p>
                    <a:p>
                      <a:r>
                        <a:rPr lang="ru-RU" dirty="0" smtClean="0"/>
                        <a:t>Создание копилки, состоящей из принесенных детьми упаковок от молочных продуктов.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</a:tr>
              <a:tr h="132220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 темы проекта, целей и задач, содержания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</a:p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Опрос,</a:t>
                      </a:r>
                      <a:r>
                        <a:rPr lang="ru-RU" baseline="0" dirty="0" smtClean="0"/>
                        <a:t> с целью выявить степень информированности детей перед началом проекта.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</a:tr>
              <a:tr h="158705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 плана мероприятий по теме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Подбор и разучивание стихотворений о молоке и молочных продуктах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</a:tr>
              <a:tr h="959171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Практический выход:  </a:t>
                      </a:r>
                      <a:r>
                        <a:rPr lang="ru-RU" smtClean="0"/>
                        <a:t>Написание проекта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этап реализации проекта: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5" y="1124745"/>
          <a:ext cx="8291265" cy="525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543452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Содержание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345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Педагогов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Родителей</a:t>
                      </a:r>
                      <a:endParaRPr lang="ru-RU" dirty="0"/>
                    </a:p>
                  </a:txBody>
                  <a:tcPr/>
                </a:tc>
              </a:tr>
              <a:tr h="543452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1 блок</a:t>
                      </a:r>
                      <a:r>
                        <a:rPr lang="ru-RU" baseline="0" dirty="0" smtClean="0"/>
                        <a:t>: информационно - </a:t>
                      </a:r>
                      <a:r>
                        <a:rPr lang="ru-RU" baseline="0" dirty="0" err="1" smtClean="0"/>
                        <a:t>позновательный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6226">
                <a:tc>
                  <a:txBody>
                    <a:bodyPr/>
                    <a:lstStyle/>
                    <a:p>
                      <a:r>
                        <a:rPr lang="ru-RU" dirty="0" smtClean="0"/>
                        <a:t>- Чтение </a:t>
                      </a:r>
                      <a:r>
                        <a:rPr lang="ru-RU" dirty="0" err="1" smtClean="0"/>
                        <a:t>Т.Зазуля</a:t>
                      </a:r>
                      <a:r>
                        <a:rPr lang="ru-RU" dirty="0" smtClean="0"/>
                        <a:t> «Кто живет на ферме», «Один день на ферме», </a:t>
                      </a:r>
                      <a:r>
                        <a:rPr lang="ru-RU" dirty="0" err="1" smtClean="0"/>
                        <a:t>Г.Скребицкого</a:t>
                      </a:r>
                      <a:r>
                        <a:rPr lang="ru-RU" dirty="0" smtClean="0"/>
                        <a:t> «Корова», </a:t>
                      </a:r>
                      <a:r>
                        <a:rPr lang="ru-RU" dirty="0" err="1" smtClean="0"/>
                        <a:t>Л.Воронкого</a:t>
                      </a:r>
                      <a:r>
                        <a:rPr lang="ru-RU" dirty="0" smtClean="0"/>
                        <a:t> «Кружка молока»,</a:t>
                      </a:r>
                    </a:p>
                    <a:p>
                      <a:r>
                        <a:rPr lang="ru-RU" dirty="0" smtClean="0"/>
                        <a:t>- Беседы о домашних животных которые дают молоко.</a:t>
                      </a:r>
                    </a:p>
                    <a:p>
                      <a:r>
                        <a:rPr lang="ru-RU" dirty="0" smtClean="0"/>
                        <a:t>- Разучивание стихотворений, </a:t>
                      </a:r>
                      <a:r>
                        <a:rPr lang="ru-RU" dirty="0" err="1" smtClean="0"/>
                        <a:t>потешек</a:t>
                      </a:r>
                      <a:r>
                        <a:rPr lang="ru-RU" dirty="0" smtClean="0"/>
                        <a:t>, о</a:t>
                      </a:r>
                      <a:r>
                        <a:rPr lang="ru-RU" baseline="0" dirty="0" smtClean="0"/>
                        <a:t> молоке.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Подбор демонстрационного материала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Тематический подбор литературы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Создание картотеки стихов, </a:t>
                      </a:r>
                      <a:r>
                        <a:rPr lang="ru-RU" baseline="0" dirty="0" err="1" smtClean="0"/>
                        <a:t>потешек</a:t>
                      </a:r>
                      <a:r>
                        <a:rPr lang="ru-RU" baseline="0" dirty="0" smtClean="0"/>
                        <a:t>, загадок.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Создание альбома «Пейте дети молоко».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 Подбор художественной литературы.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Анкета для родителей: «Пейте дети молоко».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/>
                        <a:t>-Подбор иллюстраций для создания альбома «Пейте, дети, молоко».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/>
                        <a:t>- Просмотр мультфильма</a:t>
                      </a:r>
                      <a:r>
                        <a:rPr lang="ru-RU" baseline="0" dirty="0" smtClean="0"/>
                        <a:t> «Трое из </a:t>
                      </a:r>
                      <a:r>
                        <a:rPr lang="ru-RU" baseline="0" dirty="0" err="1" smtClean="0"/>
                        <a:t>Простоквашино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3741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69490" y="1700808"/>
            <a:ext cx="5074510" cy="3805883"/>
          </a:xfrm>
        </p:spPr>
      </p:pic>
      <p:pic>
        <p:nvPicPr>
          <p:cNvPr id="5" name="Рисунок 4" descr="SL3741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456136" y="1616376"/>
            <a:ext cx="5085184" cy="38138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713</Words>
  <Application>Microsoft Office PowerPoint</Application>
  <PresentationFormat>Экран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</vt:lpstr>
      <vt:lpstr>Проект «На лугу пасутся ко…»</vt:lpstr>
      <vt:lpstr> Актуальность темы обусловлена</vt:lpstr>
      <vt:lpstr>Цель проекта: Обогатить знание детей о молоке, как о ценном и полезном продукте для роста детского организма.</vt:lpstr>
      <vt:lpstr>Задачи, реализуемые в проекте:</vt:lpstr>
      <vt:lpstr>Ожидаемый результат:</vt:lpstr>
      <vt:lpstr>Участники проекта:</vt:lpstr>
      <vt:lpstr>Подготовительный этап проекта:</vt:lpstr>
      <vt:lpstr>Основной этап реализации проекта:</vt:lpstr>
      <vt:lpstr>Слайд 9</vt:lpstr>
      <vt:lpstr>Слайд 10</vt:lpstr>
      <vt:lpstr>Дидактические игры</vt:lpstr>
      <vt:lpstr>Копилка упаковок от молочных продуктов: «Магазин молочной продукции»</vt:lpstr>
      <vt:lpstr>Слайд 13</vt:lpstr>
      <vt:lpstr>Продукт проекта</vt:lpstr>
      <vt:lpstr>Выставка работ на тему: «Какое же разное, ты, молоко».</vt:lpstr>
      <vt:lpstr>Итоговое мероприятие: «Пейте дети молоко - будете здоровы!»</vt:lpstr>
      <vt:lpstr>Критерии:</vt:lpstr>
      <vt:lpstr>       Мониторинг  (до реализации проекта)       </vt:lpstr>
      <vt:lpstr>Мониторинг  (после реализации проекта)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 лугу пасутся ко…»</dc:title>
  <dc:creator>user</dc:creator>
  <cp:lastModifiedBy>user</cp:lastModifiedBy>
  <cp:revision>55</cp:revision>
  <dcterms:created xsi:type="dcterms:W3CDTF">2014-04-06T15:29:16Z</dcterms:created>
  <dcterms:modified xsi:type="dcterms:W3CDTF">2014-11-28T17:10:54Z</dcterms:modified>
</cp:coreProperties>
</file>