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4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Дикие животные зимой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Порубай Светлана Ивановна</a:t>
            </a:r>
          </a:p>
          <a:p>
            <a:r>
              <a:rPr lang="ru-RU" sz="2800" dirty="0" smtClean="0"/>
              <a:t>Воспитатель МБДОУ №36</a:t>
            </a:r>
          </a:p>
          <a:p>
            <a:r>
              <a:rPr lang="ru-RU" sz="2800" dirty="0"/>
              <a:t>г</a:t>
            </a:r>
            <a:r>
              <a:rPr lang="ru-RU" sz="2800" dirty="0" smtClean="0"/>
              <a:t> .Самара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0984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864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62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9" y="1700809"/>
            <a:ext cx="5534995" cy="396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96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18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68789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76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38576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11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4804" y="3244334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http://buziza.ru/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0549" y="5085184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http://petspictures.ru/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1438" y="2276872"/>
            <a:ext cx="262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http://wallpaper-wide.ru/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9300" y="4149080"/>
            <a:ext cx="2787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http://www.liveinternet.ru/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9299" y="2849663"/>
            <a:ext cx="278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http://www.liveinternet.ru/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0240" y="3652859"/>
            <a:ext cx="238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http://www.ebftour.ru/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43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38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Дикие животные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зимой</dc:title>
  <dc:creator>Светлана</dc:creator>
  <cp:lastModifiedBy>Светлана</cp:lastModifiedBy>
  <cp:revision>5</cp:revision>
  <dcterms:created xsi:type="dcterms:W3CDTF">2015-01-04T15:14:38Z</dcterms:created>
  <dcterms:modified xsi:type="dcterms:W3CDTF">2015-01-04T16:50:22Z</dcterms:modified>
</cp:coreProperties>
</file>