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B21040-1B3C-4E07-8416-4B4AC52D891B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605F3B-0162-4236-899C-9B973FC4D5B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86911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00364" y="2928934"/>
            <a:ext cx="3692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Загрузим поезд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-36429" r="39000"/>
          <a:stretch>
            <a:fillRect/>
          </a:stretch>
        </p:blipFill>
        <p:spPr bwMode="auto">
          <a:xfrm>
            <a:off x="357158" y="2887662"/>
            <a:ext cx="5937253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157" y="1071546"/>
            <a:ext cx="1516062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4662220">
            <a:off x="2587914" y="1297607"/>
            <a:ext cx="16367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5"/>
          <a:srcRect t="-3911" b="3911"/>
          <a:stretch>
            <a:fillRect/>
          </a:stretch>
        </p:blipFill>
        <p:spPr bwMode="auto">
          <a:xfrm rot="-455613">
            <a:off x="4528785" y="1096185"/>
            <a:ext cx="1561087" cy="16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142984"/>
            <a:ext cx="1735138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25261 0.399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67013"/>
            <a:ext cx="5402263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3324"/>
            <a:ext cx="15668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190817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18526"/>
            <a:ext cx="13176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69269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391" y="1680915"/>
            <a:ext cx="1725613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30816 0.34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99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33333E-6 L -0.19705 0.3780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61" y="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33021 0.283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40968"/>
            <a:ext cx="3286125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1719263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23" y="1052736"/>
            <a:ext cx="193198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93" y="868586"/>
            <a:ext cx="15176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214422"/>
            <a:ext cx="1509713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-0.01458 L 0.29983 0.3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11476 0.4048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8906 0.25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213100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285908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060" y="1062484"/>
            <a:ext cx="18288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30958"/>
            <a:ext cx="2219325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9640"/>
            <a:ext cx="1627187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08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21371 0.4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0121 0.410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для презентации\0b32568cdf2919ddc685364ad37d717a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929"/>
            <a:ext cx="9131154" cy="702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72143496"/>
      </p:ext>
    </p:extLst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2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Евросеть</dc:creator>
  <cp:lastModifiedBy>Евросеть</cp:lastModifiedBy>
  <cp:revision>7</cp:revision>
  <dcterms:created xsi:type="dcterms:W3CDTF">2014-01-30T07:23:47Z</dcterms:created>
  <dcterms:modified xsi:type="dcterms:W3CDTF">2014-02-06T05:47:48Z</dcterms:modified>
</cp:coreProperties>
</file>