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5" r:id="rId2"/>
    <p:sldMasterId id="2147483733" r:id="rId3"/>
    <p:sldMasterId id="2147483721" r:id="rId4"/>
    <p:sldMasterId id="2147483708" r:id="rId5"/>
    <p:sldMasterId id="2147483696" r:id="rId6"/>
    <p:sldMasterId id="2147483684" r:id="rId7"/>
  </p:sldMasterIdLst>
  <p:notesMasterIdLst>
    <p:notesMasterId r:id="rId16"/>
  </p:notesMasterIdLst>
  <p:handoutMasterIdLst>
    <p:handoutMasterId r:id="rId17"/>
  </p:handoutMasterIdLst>
  <p:sldIdLst>
    <p:sldId id="256" r:id="rId8"/>
    <p:sldId id="265" r:id="rId9"/>
    <p:sldId id="264" r:id="rId10"/>
    <p:sldId id="266" r:id="rId11"/>
    <p:sldId id="267" r:id="rId12"/>
    <p:sldId id="268" r:id="rId13"/>
    <p:sldId id="269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A6DED-AAF3-4777-AE3E-15C7AABCBEC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892B5-6FA0-4761-8107-C685776CE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662A-E810-4390-8BD0-57F08451FF9C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49B3-E9DD-4D05-9F60-EF45CF26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ru-RU" dirty="0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428596" y="428604"/>
            <a:ext cx="2643206" cy="407196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A5AE61-CB27-4EA1-A4E8-F04EE5CDA5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C29A6D-F006-4A46-A868-5D19816C6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720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465A-64A4-4EC8-82E9-8AF4DE2F8AC7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FA96-C40C-450C-A990-E9470835E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727CA-04A8-41AC-BE26-16C0AB46E325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CD30-AE55-4F1F-A6A5-AC7E34CD9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60F6-409B-4A07-8818-6F07072298AF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F4134-4301-4328-9D40-4A13F197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D574E-41CC-4F3C-9517-12582C687368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B9C3-C736-4C13-87E1-8EA93A4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3F12-C079-4FF0-BCA8-5F8D7F90445A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2CFF-FAC3-44F5-99A8-DF242F6B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B54B-D882-4C1E-A837-7F68B904DDB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9EA4-8F6C-4787-A2F4-AD7F506B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llustrators.ru/illustrations/439381" TargetMode="External"/><Relationship Id="rId13" Type="http://schemas.openxmlformats.org/officeDocument/2006/relationships/hyperlink" Target="http://www.bookin.org.ru/book/62748.jpg" TargetMode="External"/><Relationship Id="rId3" Type="http://schemas.openxmlformats.org/officeDocument/2006/relationships/hyperlink" Target="http://www.knigapoisk.ru/var/smarty_img/186x287_3_238020.jpg" TargetMode="External"/><Relationship Id="rId7" Type="http://schemas.openxmlformats.org/officeDocument/2006/relationships/hyperlink" Target="http://shop.mir96.ru/item/2950340647" TargetMode="External"/><Relationship Id="rId12" Type="http://schemas.openxmlformats.org/officeDocument/2006/relationships/hyperlink" Target="http://www.etrol.ru/malish/4.jpg" TargetMode="External"/><Relationship Id="rId2" Type="http://schemas.openxmlformats.org/officeDocument/2006/relationships/hyperlink" Target="http://www.kniga.ru/books/10128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.jimdo.com/www100/o/sf278732f8691ebec/img/i540677feab4571cd/1339102094/std/image.jpg" TargetMode="External"/><Relationship Id="rId11" Type="http://schemas.openxmlformats.org/officeDocument/2006/relationships/hyperlink" Target="http://www.bookin.org.ru/book/63646.jpg" TargetMode="External"/><Relationship Id="rId5" Type="http://schemas.openxmlformats.org/officeDocument/2006/relationships/hyperlink" Target="http://1skaz.ru/images/skazki-pro-lisu.jpg" TargetMode="External"/><Relationship Id="rId10" Type="http://schemas.openxmlformats.org/officeDocument/2006/relationships/hyperlink" Target="http://pokupkashop.ru/shop/lisichka-so-skalochkoj-3/" TargetMode="External"/><Relationship Id="rId4" Type="http://schemas.openxmlformats.org/officeDocument/2006/relationships/hyperlink" Target="http://u.jimdo.com/www100/o/sf278732f8691ebec/img/i13d2d1ade15060af/1327183514/std/image.jpg" TargetMode="External"/><Relationship Id="rId9" Type="http://schemas.openxmlformats.org/officeDocument/2006/relationships/hyperlink" Target="http://www.e5.ru/product/skazki-v-kartinkah-lisichka-so-skalochkoy_8058484/" TargetMode="External"/><Relationship Id="rId14" Type="http://schemas.openxmlformats.org/officeDocument/2006/relationships/hyperlink" Target="http://www.wwww4.com/w3724/96252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14950"/>
            <a:ext cx="8458200" cy="1222375"/>
          </a:xfrm>
        </p:spPr>
        <p:txBody>
          <a:bodyPr/>
          <a:lstStyle/>
          <a:p>
            <a:r>
              <a:rPr lang="ru-RU" dirty="0" smtClean="0"/>
              <a:t>Угадай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8458200" cy="914400"/>
          </a:xfrm>
        </p:spPr>
        <p:txBody>
          <a:bodyPr/>
          <a:lstStyle/>
          <a:p>
            <a:r>
              <a:rPr lang="ru-RU" dirty="0" smtClean="0"/>
              <a:t>Дидактическая игра</a:t>
            </a:r>
            <a:endParaRPr lang="ru-RU" dirty="0"/>
          </a:p>
        </p:txBody>
      </p:sp>
      <p:pic>
        <p:nvPicPr>
          <p:cNvPr id="1031" name="Picture 7" descr="G:\Картинки Лиса\_j25000179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500306"/>
            <a:ext cx="1189427" cy="1800000"/>
          </a:xfrm>
          <a:prstGeom prst="rect">
            <a:avLst/>
          </a:prstGeom>
          <a:ln w="38100">
            <a:solidFill>
              <a:srgbClr val="CC99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J:\Картинки Лиса\5207244.jpg"/>
          <p:cNvPicPr>
            <a:picLocks noChangeAspect="1" noChangeArrowheads="1"/>
          </p:cNvPicPr>
          <p:nvPr/>
        </p:nvPicPr>
        <p:blipFill>
          <a:blip r:embed="rId3"/>
          <a:srcRect l="13059" r="13059"/>
          <a:stretch>
            <a:fillRect/>
          </a:stretch>
        </p:blipFill>
        <p:spPr bwMode="auto">
          <a:xfrm rot="20393808">
            <a:off x="572796" y="539927"/>
            <a:ext cx="1329860" cy="18000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J:\Картинки Лиса\636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62719">
            <a:off x="3792379" y="522521"/>
            <a:ext cx="1450202" cy="18000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J:\Картинки Лиса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631082">
            <a:off x="7297790" y="568316"/>
            <a:ext cx="1260000" cy="18000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7" descr="J:\Картинки Лиса\6274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33939">
            <a:off x="7381303" y="4206613"/>
            <a:ext cx="1189091" cy="18000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8" descr="J:\Картинки Лиса\96252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602815">
            <a:off x="4086877" y="4655769"/>
            <a:ext cx="1348148" cy="18000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9" descr="J:\Картинки Лиса\01labnrkv122352405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0" y="2500306"/>
            <a:ext cx="1345500" cy="18000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6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3438" y="5214950"/>
            <a:ext cx="3143272" cy="522288"/>
          </a:xfrm>
        </p:spPr>
        <p:txBody>
          <a:bodyPr/>
          <a:lstStyle/>
          <a:p>
            <a:r>
              <a:rPr lang="ru-RU" dirty="0" smtClean="0"/>
              <a:t>Лисичка со скалочкой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00332" y="6072206"/>
            <a:ext cx="6143668" cy="411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Что приговаривала лиса, когда спряталась от собаки?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14348" y="1357298"/>
            <a:ext cx="2880000" cy="285752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</a:pPr>
            <a:r>
              <a:rPr lang="ru-RU" sz="1800" dirty="0" smtClean="0"/>
              <a:t>Шла лисичка по дорожке, нашла скалочку. Подняла и пошла дальше. Пришла в деревню и стучится в избу:</a:t>
            </a:r>
            <a:br>
              <a:rPr lang="ru-RU" sz="1800" dirty="0" smtClean="0"/>
            </a:br>
            <a:r>
              <a:rPr lang="ru-RU" sz="1800" dirty="0" smtClean="0"/>
              <a:t>- Стук-стук-стук!</a:t>
            </a:r>
            <a:br>
              <a:rPr lang="ru-RU" sz="1800" dirty="0" smtClean="0"/>
            </a:br>
            <a:r>
              <a:rPr lang="ru-RU" sz="1800" dirty="0" smtClean="0"/>
              <a:t>- Кто там?</a:t>
            </a:r>
            <a:br>
              <a:rPr lang="ru-RU" sz="1800" dirty="0" smtClean="0"/>
            </a:br>
            <a:r>
              <a:rPr lang="ru-RU" sz="1800" dirty="0" smtClean="0"/>
              <a:t>- Я, лисичка-сестричка! Пустите переночевать!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050" name="Picture 2" descr="J:\Картинки Лиса\237e5322e5bbcb2249dffd287d7800d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71480"/>
            <a:ext cx="4340971" cy="43200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7620" y="5214950"/>
            <a:ext cx="4500594" cy="522288"/>
          </a:xfrm>
        </p:spPr>
        <p:txBody>
          <a:bodyPr>
            <a:normAutofit/>
          </a:bodyPr>
          <a:lstStyle/>
          <a:p>
            <a:r>
              <a:rPr lang="ru-RU" dirty="0" smtClean="0"/>
              <a:t>Лисичка-сестричка и серый волк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71934" y="6072206"/>
            <a:ext cx="4214842" cy="411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 лиса учила волка ловить рыбу?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14348" y="1142984"/>
            <a:ext cx="2880000" cy="3143272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10000"/>
              </a:lnSpc>
              <a:spcBef>
                <a:spcPts val="0"/>
              </a:spcBef>
            </a:pPr>
            <a:r>
              <a:rPr lang="ru-RU" sz="1800" dirty="0" smtClean="0"/>
              <a:t>Жили себе дед да баба. Дед и говорит бабе: – Ты, баба, пеки пироги, а я запрягу сани, поеду за рыбой.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</a:pPr>
            <a:r>
              <a:rPr lang="ru-RU" sz="1800" dirty="0" smtClean="0"/>
              <a:t>Наловил дед рыбы полный воз. Едет домой и видит: лисичка свернулась калачиком, лежит на дороге.</a:t>
            </a:r>
          </a:p>
        </p:txBody>
      </p:sp>
      <p:pic>
        <p:nvPicPr>
          <p:cNvPr id="1026" name="Picture 2" descr="J:\Картинки Лиса\skazki-pro-lis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71480"/>
            <a:ext cx="4054369" cy="4320000"/>
          </a:xfrm>
          <a:prstGeom prst="rect">
            <a:avLst/>
          </a:prstGeom>
          <a:ln w="38100">
            <a:solidFill>
              <a:srgbClr val="CC99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8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72132" y="5286388"/>
            <a:ext cx="1357322" cy="522288"/>
          </a:xfrm>
        </p:spPr>
        <p:txBody>
          <a:bodyPr/>
          <a:lstStyle/>
          <a:p>
            <a:r>
              <a:rPr lang="ru-RU" dirty="0" smtClean="0"/>
              <a:t>Колобок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6072206"/>
            <a:ext cx="3500462" cy="411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Какую песенку пел колобок?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14348" y="1428736"/>
            <a:ext cx="2880000" cy="278608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</a:pPr>
            <a:r>
              <a:rPr lang="ru-RU" sz="1600" dirty="0" smtClean="0"/>
              <a:t>Жил-был старик со своею старухою. Вот как-то просит старик: 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600" dirty="0" smtClean="0"/>
              <a:t>- Испеки, старуха, колобок! 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600" dirty="0" smtClean="0"/>
              <a:t>- Из чего печь-то? Муки нету! 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600" dirty="0" smtClean="0"/>
              <a:t>- Э-эх, старуха! А ты по коробу поскреби, по сусеку помети, авось муки и наберется! </a:t>
            </a:r>
          </a:p>
          <a:p>
            <a:endParaRPr lang="ru-RU" sz="1600" dirty="0"/>
          </a:p>
        </p:txBody>
      </p:sp>
      <p:pic>
        <p:nvPicPr>
          <p:cNvPr id="2052" name="Picture 4" descr="J:\Картинки Лиса\колобок.jpg"/>
          <p:cNvPicPr>
            <a:picLocks noChangeAspect="1" noChangeArrowheads="1"/>
          </p:cNvPicPr>
          <p:nvPr/>
        </p:nvPicPr>
        <p:blipFill>
          <a:blip r:embed="rId2" cstate="print"/>
          <a:srcRect l="2508" t="1974" r="2173" b="1315"/>
          <a:stretch>
            <a:fillRect/>
          </a:stretch>
        </p:blipFill>
        <p:spPr bwMode="auto">
          <a:xfrm>
            <a:off x="4500562" y="642918"/>
            <a:ext cx="3350204" cy="4320000"/>
          </a:xfrm>
          <a:prstGeom prst="rect">
            <a:avLst/>
          </a:prstGeom>
          <a:ln w="38100">
            <a:solidFill>
              <a:srgbClr val="CC99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14942" y="5286388"/>
            <a:ext cx="2428892" cy="522288"/>
          </a:xfrm>
        </p:spPr>
        <p:txBody>
          <a:bodyPr/>
          <a:lstStyle/>
          <a:p>
            <a:r>
              <a:rPr lang="ru-RU" dirty="0" smtClean="0"/>
              <a:t>Кот, Петух и лиса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3372" y="6072206"/>
            <a:ext cx="4572032" cy="411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Что пела лиса под окошком у петушка?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14348" y="1142984"/>
            <a:ext cx="2880000" cy="314327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</a:pPr>
            <a:r>
              <a:rPr lang="ru-RU" sz="1800" dirty="0" smtClean="0"/>
              <a:t>В лесу в маленькой избушке жили-были кот да петух. Кот рано утром вставал, на охоту ходил, а Петя-петушок оставался дом стеречь. Уйдет кот на охоту, а петушок все в избушке приберет, пол чисто подметет, вскочит на жердочку, песни поет и кота ждет.</a:t>
            </a:r>
          </a:p>
        </p:txBody>
      </p:sp>
      <p:pic>
        <p:nvPicPr>
          <p:cNvPr id="3074" name="Picture 2" descr="J:\Картинки Лиса\skazka-kot-petux-i-lis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42918"/>
            <a:ext cx="4247191" cy="4320000"/>
          </a:xfrm>
          <a:prstGeom prst="rect">
            <a:avLst/>
          </a:prstGeom>
          <a:ln w="38100">
            <a:solidFill>
              <a:srgbClr val="CC99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5286388"/>
            <a:ext cx="3500462" cy="522288"/>
          </a:xfrm>
        </p:spPr>
        <p:txBody>
          <a:bodyPr/>
          <a:lstStyle/>
          <a:p>
            <a:r>
              <a:rPr lang="ru-RU" dirty="0" smtClean="0"/>
              <a:t>Два жадных медвежонка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628" y="6072206"/>
            <a:ext cx="2786082" cy="411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 лиса делила сыр?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14348" y="571480"/>
            <a:ext cx="2880000" cy="4429156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/>
              <a:t>По ту сторону стеклянных гор, за шелковым - лугом, стоял нехоженый, невиданный густой лес. В нехоженом, невиданном густом лесу, в самой его чащобе, жила старая медведица. У старой медведицы было два сына. Когда медвежата подросли, решили они пойти по белу свету счастья искать.</a:t>
            </a:r>
            <a:endParaRPr lang="ru-RU" sz="1800" dirty="0"/>
          </a:p>
        </p:txBody>
      </p:sp>
      <p:pic>
        <p:nvPicPr>
          <p:cNvPr id="4098" name="Picture 2" descr="J:\Картинки Лиса\929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642918"/>
            <a:ext cx="3891570" cy="4320000"/>
          </a:xfrm>
          <a:prstGeom prst="rect">
            <a:avLst/>
          </a:prstGeom>
          <a:ln w="38100">
            <a:solidFill>
              <a:srgbClr val="CC99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7752" y="5286388"/>
            <a:ext cx="2857520" cy="522288"/>
          </a:xfrm>
        </p:spPr>
        <p:txBody>
          <a:bodyPr/>
          <a:lstStyle/>
          <a:p>
            <a:r>
              <a:rPr lang="ru-RU" dirty="0" smtClean="0"/>
              <a:t>Заюшкина  избушка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29190" y="6072206"/>
            <a:ext cx="2928958" cy="411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 петушок гнал лису?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14348" y="1357298"/>
            <a:ext cx="2880000" cy="2928958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</a:pPr>
            <a:r>
              <a:rPr lang="ru-RU" sz="1800" dirty="0" smtClean="0"/>
              <a:t>Жили-были лиса да заяц. У лисы была избушка ледяная, а у зайца - лубяная.</a:t>
            </a:r>
            <a:br>
              <a:rPr lang="ru-RU" sz="1800" dirty="0" smtClean="0"/>
            </a:br>
            <a:r>
              <a:rPr lang="ru-RU" sz="1800" dirty="0" smtClean="0"/>
              <a:t>Пришла весна-красна, у лисы избушка растаяла, а у зайца стоит по-старому. 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800" dirty="0" smtClean="0"/>
              <a:t>Вот лиса попросилась у него переночевать, да его из избушки и выгнала!</a:t>
            </a:r>
            <a:endParaRPr lang="ru-RU" sz="1800" dirty="0"/>
          </a:p>
        </p:txBody>
      </p:sp>
      <p:pic>
        <p:nvPicPr>
          <p:cNvPr id="5122" name="Picture 2" descr="J:\Картинки Лиса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571480"/>
            <a:ext cx="3680000" cy="4320000"/>
          </a:xfrm>
          <a:prstGeom prst="rect">
            <a:avLst/>
          </a:prstGeom>
          <a:ln w="38100">
            <a:solidFill>
              <a:srgbClr val="CC99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6868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Интернет-ресурсы</a:t>
            </a:r>
          </a:p>
          <a:p>
            <a:pPr>
              <a:buNone/>
            </a:pPr>
            <a:r>
              <a:rPr lang="ru-RU" sz="1200" dirty="0" smtClean="0">
                <a:hlinkClick r:id="rId2"/>
              </a:rPr>
              <a:t>http://www.kniga.ru/books/1012835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>
                <a:hlinkClick r:id="rId3"/>
              </a:rPr>
              <a:t>http://www.knigapoisk.ru/var/smarty_img/186x287_3_238020.jpg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4"/>
              </a:rPr>
              <a:t>http://u.jimdo.com/www100/o/sf278732f8691ebec/img/i13d2d1ade15060af/1327183514/std/image.jpg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5"/>
              </a:rPr>
              <a:t>http://1skaz.ru/images/skazki-pro-lisu.jpg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6"/>
              </a:rPr>
              <a:t>http://u.jimdo.com/www100/o/sf278732f8691ebec/img/i540677feab4571cd/1339102094/std/image.jpg</a:t>
            </a:r>
            <a:endParaRPr lang="ru-RU" sz="1200" dirty="0" smtClean="0"/>
          </a:p>
          <a:p>
            <a:pPr>
              <a:buNone/>
            </a:pPr>
            <a:r>
              <a:rPr lang="en-US" sz="1200" dirty="0" smtClean="0">
                <a:hlinkClick r:id="rId7"/>
              </a:rPr>
              <a:t>http://shop.mir96.ru/item/2950340647</a:t>
            </a:r>
            <a:endParaRPr lang="ru-RU" sz="1200" dirty="0" smtClean="0"/>
          </a:p>
          <a:p>
            <a:pPr>
              <a:buNone/>
            </a:pPr>
            <a:r>
              <a:rPr lang="en-US" sz="1200" dirty="0" smtClean="0">
                <a:hlinkClick r:id="rId8"/>
              </a:rPr>
              <a:t>http://illustrators.ru/illustrations/439381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9"/>
              </a:rPr>
              <a:t>http://www.e5.ru/product/skazki-v-kartinkah-lisichka-so-skalochkoy_8058484/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10"/>
              </a:rPr>
              <a:t>http://pokupkashop.ru/shop/lisichka-so-skalochkoj-3/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11"/>
              </a:rPr>
              <a:t>http://www.bookin.org.ru/book/63646.jpg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12"/>
              </a:rPr>
              <a:t>http://www.etrol.ru/malish/4.jpg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13"/>
              </a:rPr>
              <a:t>http://www.bookin.org.ru/book/62748.jpg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14"/>
              </a:rPr>
              <a:t>http://www.wwww4.com/w3724/962526.jpg</a:t>
            </a: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2357430"/>
            <a:ext cx="8686800" cy="35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71435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b="1" dirty="0" smtClean="0"/>
              <a:t>Каширина С.С., </a:t>
            </a:r>
          </a:p>
          <a:p>
            <a:pPr algn="r">
              <a:buNone/>
            </a:pPr>
            <a:r>
              <a:rPr lang="ru-RU" dirty="0" smtClean="0"/>
              <a:t>воспитатель МКДОУ детского сада № 2 «Ласточка» </a:t>
            </a:r>
          </a:p>
          <a:p>
            <a:pPr algn="r">
              <a:buNone/>
            </a:pPr>
            <a:r>
              <a:rPr lang="ru-RU" dirty="0" smtClean="0"/>
              <a:t>общеразвивающего вида городского поселения – </a:t>
            </a:r>
          </a:p>
          <a:p>
            <a:pPr algn="r">
              <a:buNone/>
            </a:pPr>
            <a:r>
              <a:rPr lang="ru-RU" dirty="0" smtClean="0"/>
              <a:t>г. Семилуки Воронежской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975</TotalTime>
  <Words>363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Трек</vt:lpstr>
      <vt:lpstr>5_Специальное оформление</vt:lpstr>
      <vt:lpstr>4_Специальное оформление</vt:lpstr>
      <vt:lpstr>3_Специальное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Угадай сказку</vt:lpstr>
      <vt:lpstr>Лисичка со скалочкой</vt:lpstr>
      <vt:lpstr>Лисичка-сестричка и серый волк</vt:lpstr>
      <vt:lpstr>Колобок</vt:lpstr>
      <vt:lpstr>Кот, Петух и лиса</vt:lpstr>
      <vt:lpstr>Два жадных медвежонка</vt:lpstr>
      <vt:lpstr>Заюшкина  избушка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Каширина</dc:creator>
  <cp:lastModifiedBy>Катэ</cp:lastModifiedBy>
  <cp:revision>102</cp:revision>
  <dcterms:created xsi:type="dcterms:W3CDTF">2013-02-27T11:12:05Z</dcterms:created>
  <dcterms:modified xsi:type="dcterms:W3CDTF">2014-05-16T19:14:22Z</dcterms:modified>
</cp:coreProperties>
</file>