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FC4AD-BE5A-4FC0-A8A2-290C06761B2C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7840-95CE-405F-A070-01B6ECE39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30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47840-95CE-405F-A070-01B6ECE39F7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47840-95CE-405F-A070-01B6ECE39F7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D08F6-D5B9-4D8E-BE97-3EA0866450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6AF142-8AD4-42FA-9455-12E31026E4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магнита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572008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МБДОУ №125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Старшая группа №3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 Шатрова Мария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Компас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928802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КОМПАС, прибор для определения своего местонахождения, по нему можно определить сторону света. Компас нужен геологам, туристам, путешественникам, морякам.</a:t>
            </a:r>
            <a:endParaRPr lang="ru-RU" dirty="0"/>
          </a:p>
        </p:txBody>
      </p:sp>
      <p:pic>
        <p:nvPicPr>
          <p:cNvPr id="1026" name="Picture 2" descr="Навигация &quot; Ssmartof.Net - скачать игры для КПК, скачать программы для iPhone, скачать софт для Symb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256"/>
            <a:ext cx="3009013" cy="2214554"/>
          </a:xfrm>
          <a:prstGeom prst="rect">
            <a:avLst/>
          </a:prstGeom>
          <a:noFill/>
        </p:spPr>
      </p:pic>
      <p:pic>
        <p:nvPicPr>
          <p:cNvPr id="1028" name="Picture 4" descr="VKitae24.ru - Интернет-магазин - Stylish Fluid-filled Compass дешево с бесплатной доставкой по всей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2363788" cy="2363788"/>
          </a:xfrm>
          <a:prstGeom prst="rect">
            <a:avLst/>
          </a:prstGeom>
          <a:noFill/>
        </p:spPr>
      </p:pic>
      <p:pic>
        <p:nvPicPr>
          <p:cNvPr id="1030" name="Picture 6" descr="Compass of Europe из Scanrail, Роялти-фри стоковое фото #52016183 на Fotolia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2726232" cy="2065327"/>
          </a:xfrm>
          <a:prstGeom prst="rect">
            <a:avLst/>
          </a:prstGeom>
          <a:noFill/>
        </p:spPr>
      </p:pic>
      <p:pic>
        <p:nvPicPr>
          <p:cNvPr id="1032" name="Picture 8" descr="Прочие товары для туризма SIL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571612"/>
            <a:ext cx="1856699" cy="1779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60945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Его легкая намагниченная стрелка вращается, опираясь на острие иголочки. Если компас установить на горизонтальной поверхности, стрелка развернется, указывая одним концом на север, а другим – на юг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V="1">
            <a:off x="5429256" y="2928934"/>
            <a:ext cx="21431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90" name="Picture 6" descr="Pictures Of Comp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357298"/>
            <a:ext cx="4964521" cy="3278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Магнитная вышка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2" name="Picture 4" descr="Новые товары и услуги в Ульяновске стр. 23 RegTorg.Ru - бизнес портал Ульянов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71678"/>
            <a:ext cx="2990608" cy="42229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071678"/>
            <a:ext cx="3071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Магнитные вышки используют для сотовой связи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Медицина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4" name="Picture 4" descr="Рентгеновские аппара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4286280" cy="4286280"/>
          </a:xfrm>
          <a:prstGeom prst="rect">
            <a:avLst/>
          </a:prstGeom>
          <a:noFill/>
        </p:spPr>
      </p:pic>
      <p:pic>
        <p:nvPicPr>
          <p:cNvPr id="20482" name="Picture 2" descr="Рентген, Ангиография, Томограф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86058"/>
            <a:ext cx="4135161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928802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Магниты используют в медицине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5929330"/>
            <a:ext cx="146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томография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6000768"/>
            <a:ext cx="102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рентген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Машиностроение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Лоббисты машиностроения для строительной отрасли объединили усилия , 13 октября 2009-10:27 - ФедералПре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71744"/>
            <a:ext cx="3810000" cy="2857500"/>
          </a:xfrm>
          <a:prstGeom prst="rect">
            <a:avLst/>
          </a:prstGeom>
          <a:noFill/>
        </p:spPr>
      </p:pic>
      <p:pic>
        <p:nvPicPr>
          <p:cNvPr id="21508" name="Picture 4" descr="Стратегия Казахстан 2050 - В РК за 9 месяцев 2013 года в отрасли машиностроения произведено продукции и услуг на 571 млрд тенг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407451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Производство грузоподъемных механизмов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Лифты компании WITTUR и лебедки SIC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1785950" cy="1785950"/>
          </a:xfrm>
          <a:prstGeom prst="rect">
            <a:avLst/>
          </a:prstGeom>
          <a:noFill/>
        </p:spPr>
      </p:pic>
      <p:pic>
        <p:nvPicPr>
          <p:cNvPr id="23556" name="Picture 4" descr="Грузоподъемные механизмы. Грузоподъемное оборудование - тали, кран-балки, полиспасты. Стропы, насосы, трубопроводная арматура, 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00306"/>
            <a:ext cx="4286250" cy="2171700"/>
          </a:xfrm>
          <a:prstGeom prst="rect">
            <a:avLst/>
          </a:prstGeom>
          <a:noFill/>
        </p:spPr>
      </p:pic>
      <p:pic>
        <p:nvPicPr>
          <p:cNvPr id="23558" name="Picture 6" descr="Краны гидравлические подъемные OMA стандартные. СУЭТ &quot;Гидравлическое оборудование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786190"/>
            <a:ext cx="2381250" cy="263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  Нефтяная и газовая промышленность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Филиал РГАНТД Памятные даты 05.09.2010: День работников нефтяной, газовой и топливной промышлен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572164" cy="402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nonews_2011: Проект &quot;1000 лаборатори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286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-357214"/>
            <a:ext cx="7772400" cy="15716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Научная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лаборатория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288" y="6000768"/>
            <a:ext cx="785818" cy="4286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FFE635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94</Words>
  <Application>Microsoft Office PowerPoint</Application>
  <PresentationFormat>Экран (4:3)</PresentationFormat>
  <Paragraphs>19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Использование магнита</vt:lpstr>
      <vt:lpstr>Компас</vt:lpstr>
      <vt:lpstr>Его легкая намагниченная стрелка вращается, опираясь на острие иголочки. Если компас установить на горизонтальной поверхности, стрелка развернется, указывая одним концом на север, а другим – на юг</vt:lpstr>
      <vt:lpstr>Магнитная вышка</vt:lpstr>
      <vt:lpstr>Медицина</vt:lpstr>
      <vt:lpstr>Машиностроение</vt:lpstr>
      <vt:lpstr>Производство грузоподъемных механизмов</vt:lpstr>
      <vt:lpstr>  Нефтяная и газовая промышленность </vt:lpstr>
      <vt:lpstr>Научная лаборатория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магнита</dc:title>
  <dc:creator>Мария</dc:creator>
  <cp:lastModifiedBy>Мария</cp:lastModifiedBy>
  <cp:revision>15</cp:revision>
  <dcterms:created xsi:type="dcterms:W3CDTF">2014-10-19T09:14:55Z</dcterms:created>
  <dcterms:modified xsi:type="dcterms:W3CDTF">2014-10-21T13:31:03Z</dcterms:modified>
</cp:coreProperties>
</file>