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60" r:id="rId7"/>
    <p:sldId id="265" r:id="rId8"/>
    <p:sldId id="263" r:id="rId9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66F9-82FF-42ED-BDED-0BC4D81B77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B67A-06F9-41EC-9B9C-07AF10528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6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Муниципальное бюджетное образовательное учреждени</a:t>
            </a:r>
            <a:r>
              <a:rPr lang="ru-RU" sz="2800" dirty="0" smtClean="0"/>
              <a:t>е</a:t>
            </a:r>
            <a:br>
              <a:rPr lang="ru-RU" sz="2800" dirty="0" smtClean="0"/>
            </a:br>
            <a:r>
              <a:rPr lang="ru-RU" sz="2800" dirty="0" smtClean="0"/>
              <a:t>«Савинский детский сад»</a:t>
            </a:r>
            <a:br>
              <a:rPr lang="ru-RU" sz="2800" dirty="0" smtClean="0"/>
            </a:br>
            <a:r>
              <a:rPr lang="ru-RU" sz="2800" dirty="0" smtClean="0"/>
              <a:t>Пермский муниципальный район, Пермский край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120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«Огород на подоконнике»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55213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Совместная деятельность</a:t>
            </a:r>
          </a:p>
          <a:p>
            <a:pPr algn="ctr"/>
            <a:r>
              <a:rPr lang="ru-RU" sz="2400" b="1" dirty="0" smtClean="0"/>
              <a:t> с детьми младшего дошкольного возраста </a:t>
            </a:r>
          </a:p>
          <a:p>
            <a:pPr algn="ctr"/>
            <a:r>
              <a:rPr lang="ru-RU" sz="2400" b="1" dirty="0"/>
              <a:t>г</a:t>
            </a:r>
            <a:r>
              <a:rPr lang="ru-RU" sz="2400" b="1" dirty="0" smtClean="0"/>
              <a:t>руппы «Мишутки»</a:t>
            </a:r>
          </a:p>
          <a:p>
            <a:pPr algn="ctr"/>
            <a:r>
              <a:rPr lang="ru-RU" sz="2400" b="1" dirty="0" smtClean="0"/>
              <a:t>по экологическому воспитанию </a:t>
            </a:r>
          </a:p>
          <a:p>
            <a:pPr algn="ctr"/>
            <a:r>
              <a:rPr lang="ru-RU" sz="2400" b="1" dirty="0" smtClean="0"/>
              <a:t>(Образовательная область «Познание»)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08518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Материалы из опыта работы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оспитателя 1 квалификационной категории</a:t>
            </a:r>
          </a:p>
          <a:p>
            <a:pPr algn="ctr"/>
            <a:r>
              <a:rPr lang="ru-RU" b="1" dirty="0" smtClean="0"/>
              <a:t>Шмаковой Натальи Александровны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237312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03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699863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88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огород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5449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5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огород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4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огород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5449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1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17" y="274638"/>
            <a:ext cx="4333939" cy="56546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«Огород на окошке»-здесь  есть все, что должно быть в настоящем огороде: домик, забор и скотный двор. Внучка, которая помогает бабушке с дедушкой поливать огород. Огородное чучело, пугающее ворон, и даже собака, 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храняющая хозяйство.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Время, времечко  идет, поспевает огород. Посмотрю на наши грядки: «Все ли там у нас в порядке?»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Сергей\Desktop\огород на окошке гр.Мишутки\IMG_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381497" cy="3286124"/>
          </a:xfrm>
          <a:prstGeom prst="rect">
            <a:avLst/>
          </a:prstGeom>
          <a:noFill/>
        </p:spPr>
      </p:pic>
      <p:pic>
        <p:nvPicPr>
          <p:cNvPr id="7" name="Picture 2" descr="C:\Users\Сергей\Desktop\огород на окошке гр.Мишутки\IMG_5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07" y="3429000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78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2204864"/>
            <a:ext cx="6120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11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образовательное учреждение «Савинский детский сад» Пермский муниципальный район, Пермский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«Огород на окошке»-здесь  есть все, что должно быть в настоящем огороде: домик, забор и скотный двор. Внучка, которая помогает бабушке с дедушкой поливать огород. Огородное чучело, пугающее ворон, и даже собака, охраняющая хозяйство. Время, времечко  идет, поспевает огород. Посмотрю на наши грядки: «Все ли там у нас в порядке?»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ребята, малыши Любим мы трудиться Вот посадим лук, Будем им гордиться.</dc:title>
  <dc:creator>Сергей</dc:creator>
  <cp:lastModifiedBy>User</cp:lastModifiedBy>
  <cp:revision>23</cp:revision>
  <dcterms:created xsi:type="dcterms:W3CDTF">2014-05-12T13:45:16Z</dcterms:created>
  <dcterms:modified xsi:type="dcterms:W3CDTF">2014-11-25T12:35:31Z</dcterms:modified>
</cp:coreProperties>
</file>