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75" r:id="rId3"/>
    <p:sldId id="276" r:id="rId4"/>
    <p:sldId id="281" r:id="rId5"/>
    <p:sldId id="277" r:id="rId6"/>
    <p:sldId id="278" r:id="rId7"/>
    <p:sldId id="282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39551" y="156458"/>
            <a:ext cx="7992887" cy="6453336"/>
          </a:xfrm>
          <a:prstGeom prst="horizontalScroll">
            <a:avLst/>
          </a:prstGeom>
          <a:pattFill prst="pct5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РАЗВИТИЕ РЕЧИ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60383" y="1700808"/>
            <a:ext cx="6228000" cy="105718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705914"/>
              </a:avLst>
            </a:prstTxWarp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«СЕКРЕТЫ МУДРОЙ СОВЫ»</a:t>
            </a:r>
          </a:p>
        </p:txBody>
      </p:sp>
      <p:pic>
        <p:nvPicPr>
          <p:cNvPr id="5" name="Picture 2" descr="D:\Мои Документы\Вера\печать\со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95912"/>
            <a:ext cx="2194494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88150" y="4729264"/>
            <a:ext cx="446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занимательный практикум       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9" y="2757991"/>
            <a:ext cx="4824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РЕБУСЫ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 ДЛЯ  ДОШКОЛЬНИКОВ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бусы по русскому языку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984776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85016" y="5661248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Б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5661248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Л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9225" y="5683314"/>
            <a:ext cx="125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У К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683314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Д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5728547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 А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11660" y="692696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ГРАФИЧЕСКИЙ  ЗНАК,  ВХОДЯШИЙ  В  АЗБУКУ</a:t>
            </a:r>
            <a:endParaRPr lang="ru-RU" sz="2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627784" y="5877272"/>
            <a:ext cx="511441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364088" y="5877272"/>
            <a:ext cx="57606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37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257641"/>
            <a:ext cx="37444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0" b="1" dirty="0" smtClean="0">
                <a:solidFill>
                  <a:srgbClr val="C00000"/>
                </a:solidFill>
              </a:rPr>
              <a:t>О</a:t>
            </a:r>
            <a:endParaRPr lang="ru-RU" sz="40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ЕДИНИЦА  ЯЗЫКА,  СЛУЖАЩАЯ  ДЛЯ  НАИМЕНОВАНИЯ ПОНЯТИЙ, ПРЕДМЕТОВ, ЛИЦ, ДЕЙСТВИЙ, ПРИЗНАКОВ </a:t>
            </a:r>
            <a:r>
              <a:rPr lang="ru-RU" sz="2400" b="1" smtClean="0"/>
              <a:t>И Т.П.</a:t>
            </a:r>
            <a:endParaRPr lang="ru-RU" sz="2400" b="1" dirty="0"/>
          </a:p>
        </p:txBody>
      </p:sp>
      <p:pic>
        <p:nvPicPr>
          <p:cNvPr id="1026" name="Рисунок 13" descr="http://zna-i-ka.narod.ru/images/rebusi/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19" t="23647" r="2689" b="4044"/>
          <a:stretch>
            <a:fillRect/>
          </a:stretch>
        </p:blipFill>
        <p:spPr bwMode="auto">
          <a:xfrm>
            <a:off x="3779912" y="3068960"/>
            <a:ext cx="1357427" cy="1345307"/>
          </a:xfrm>
          <a:prstGeom prst="round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8047" y="1658500"/>
            <a:ext cx="157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/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5459937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 Л О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55876" y="5459937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Н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8047" y="5459937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В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1486" y="5459937"/>
            <a:ext cx="622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О</a:t>
            </a:r>
            <a:endParaRPr lang="ru-RU" sz="5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3455876" y="5589240"/>
            <a:ext cx="648072" cy="6480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3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бусы о школ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9" t="8857" r="3742" b="8025"/>
          <a:stretch/>
        </p:blipFill>
        <p:spPr bwMode="auto">
          <a:xfrm>
            <a:off x="900545" y="1371600"/>
            <a:ext cx="7620000" cy="299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40466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УЧЕБНО-ВОСПИТАТЕЛЬНОЕ   УЧРЕЖДЕНИЕ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530120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Ш К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77302" y="5268416"/>
            <a:ext cx="1331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 Ф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69940" y="5268416"/>
            <a:ext cx="586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О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526841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 А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5268416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Ю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526841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Л А</a:t>
            </a:r>
            <a:endParaRPr lang="ru-RU" sz="5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195736" y="5445224"/>
            <a:ext cx="1080120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355976" y="5445224"/>
            <a:ext cx="1008112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084168" y="5445224"/>
            <a:ext cx="720080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53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е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912768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979712" y="62068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УЧАЩИЙСЯ   СРЕДНЕЙ   ШКОЛЫ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9721" y="5427746"/>
            <a:ext cx="1240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У Ч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2828" y="542774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Е Н И К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542774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</a:t>
            </a:r>
            <a:endParaRPr lang="ru-RU" sz="5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788024" y="5589240"/>
            <a:ext cx="432048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10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zna-i-ka.narod.ru/images/rebusi/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256584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27584" y="4046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БОЛЬШАЯ  ЧЕТЫРЁХУГОЛЬНАЯ  СУМКА  С  ЗАСТЁЖКОЙ  ДЛЯ  НОШЕНИЯ  БУМАГ,  КНИГ,  ТЕТРАДЕЙ И Т.П.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5487615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П О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46795" y="5487615"/>
            <a:ext cx="468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Р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14103" y="5487615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Т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5846" y="5487615"/>
            <a:ext cx="597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Ф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2531" y="548761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Е Л Ь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55849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0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Вера\печать\со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22676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827585" y="260648"/>
            <a:ext cx="7992887" cy="4824536"/>
          </a:xfrm>
          <a:prstGeom prst="cloudCallout">
            <a:avLst>
              <a:gd name="adj1" fmla="val -33901"/>
              <a:gd name="adj2" fmla="val 4294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1880" y="79042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Дорогие  друзья!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340768"/>
            <a:ext cx="64807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 сегодняшней встрече вы решили ребусы    и узнали значения слов: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Буква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Слово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Школа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Ученик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Портфель </a:t>
            </a:r>
            <a:endParaRPr lang="ru-RU" sz="2400" dirty="0"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 скорой встречи! </a:t>
            </a:r>
            <a:endParaRPr lang="ru-RU" sz="2800" b="1" dirty="0">
              <a:solidFill>
                <a:srgbClr val="FF0000"/>
              </a:solidFill>
            </a:endParaRPr>
          </a:p>
          <a:p>
            <a:endParaRPr lang="ru-RU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215367"/>
            <a:ext cx="69127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pPr algn="ctr"/>
            <a:r>
              <a:rPr lang="ru-RU" sz="3200" dirty="0" smtClean="0"/>
              <a:t>Автор: воспитатель</a:t>
            </a:r>
          </a:p>
          <a:p>
            <a:pPr algn="ctr"/>
            <a:r>
              <a:rPr lang="ru-RU" sz="3200" dirty="0" smtClean="0"/>
              <a:t>Масловская Вера Анатольевна</a:t>
            </a:r>
          </a:p>
          <a:p>
            <a:pPr algn="ctr"/>
            <a:r>
              <a:rPr lang="ru-RU" sz="3200" smtClean="0"/>
              <a:t>ДО ГБОУ </a:t>
            </a:r>
            <a:r>
              <a:rPr lang="ru-RU" sz="3200" dirty="0" smtClean="0"/>
              <a:t>школа №555 «Белогорье»</a:t>
            </a:r>
          </a:p>
          <a:p>
            <a:pPr algn="ctr"/>
            <a:r>
              <a:rPr lang="ru-RU" sz="3200" dirty="0" smtClean="0"/>
              <a:t>Санкт-Петербург</a:t>
            </a:r>
          </a:p>
          <a:p>
            <a:pPr algn="ctr"/>
            <a:r>
              <a:rPr lang="ru-RU" sz="3200" dirty="0" smtClean="0"/>
              <a:t>2012г.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544522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 презентации </a:t>
            </a:r>
            <a:r>
              <a:rPr lang="ru-RU" sz="2000" dirty="0" smtClean="0"/>
              <a:t>использованы понятия                </a:t>
            </a:r>
          </a:p>
          <a:p>
            <a:pPr algn="ctr"/>
            <a:r>
              <a:rPr lang="ru-RU" sz="2000" dirty="0" smtClean="0"/>
              <a:t>из «Толкового словаря русского языка» </a:t>
            </a:r>
            <a:r>
              <a:rPr lang="ru-RU" sz="2000" dirty="0" err="1" smtClean="0"/>
              <a:t>С.И.Ожегова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50589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498</TotalTime>
  <Words>149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117</cp:revision>
  <dcterms:created xsi:type="dcterms:W3CDTF">2010-10-30T17:39:09Z</dcterms:created>
  <dcterms:modified xsi:type="dcterms:W3CDTF">2012-12-16T16:03:41Z</dcterms:modified>
</cp:coreProperties>
</file>