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2428868"/>
            <a:ext cx="6172200" cy="1894362"/>
          </a:xfrm>
        </p:spPr>
        <p:txBody>
          <a:bodyPr>
            <a:noAutofit/>
          </a:bodyPr>
          <a:lstStyle/>
          <a:p>
            <a:r>
              <a:rPr lang="ru-RU" sz="5400" dirty="0" smtClean="0"/>
              <a:t>Обучение     грамоте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datas/biologija/Urok-Zemnovodnye/0013-013-Fizkultminut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41.radikal.ru/i093/1009/8d/1239b41fbd5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82784" cy="68266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ПАЛЬЧИКОВАЯ ГИМНАСТИКА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 smtClean="0"/>
              <a:t>Щука хищная, зубастая,</a:t>
            </a:r>
            <a:endParaRPr lang="ru-RU" dirty="0" smtClean="0"/>
          </a:p>
          <a:p>
            <a:r>
              <a:rPr lang="ru-RU" b="1" i="1" dirty="0" smtClean="0"/>
              <a:t> Для лещей, плотвы опасная,</a:t>
            </a:r>
            <a:endParaRPr lang="ru-RU" dirty="0" smtClean="0"/>
          </a:p>
          <a:p>
            <a:r>
              <a:rPr lang="ru-RU" b="1" i="1" dirty="0" smtClean="0"/>
              <a:t> Ищет, чем бы поживиться?</a:t>
            </a:r>
            <a:endParaRPr lang="ru-RU" dirty="0" smtClean="0"/>
          </a:p>
          <a:p>
            <a:r>
              <a:rPr lang="ru-RU" b="1" i="1" dirty="0" smtClean="0"/>
              <a:t> Кто-то там, в воде резвится?</a:t>
            </a:r>
            <a:endParaRPr lang="ru-RU" dirty="0" smtClean="0"/>
          </a:p>
          <a:p>
            <a:r>
              <a:rPr lang="ru-RU" b="1" i="1" dirty="0" smtClean="0"/>
              <a:t> Чей-то рядом хвост мелькает?</a:t>
            </a:r>
            <a:endParaRPr lang="ru-RU" dirty="0" smtClean="0"/>
          </a:p>
          <a:p>
            <a:r>
              <a:rPr lang="ru-RU" b="1" i="1" dirty="0" smtClean="0"/>
              <a:t> Хвать? Тут щука не зевает!</a:t>
            </a:r>
            <a:endParaRPr lang="ru-RU" dirty="0" smtClean="0"/>
          </a:p>
          <a:p>
            <a:r>
              <a:rPr lang="ru-RU" b="1" i="1" dirty="0" smtClean="0"/>
              <a:t> Но попалась на крючок – </a:t>
            </a:r>
            <a:endParaRPr lang="ru-RU" dirty="0" smtClean="0"/>
          </a:p>
          <a:p>
            <a:r>
              <a:rPr lang="ru-RU" b="1" i="1" dirty="0" smtClean="0"/>
              <a:t> Тащит щуку рыбачек!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900igr.net/datai/okruzhajuschij-mir/Orenburgskaja-oblast/0088-066-Podkamenschik-obyknovenny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4229091" cy="2643182"/>
          </a:xfrm>
          <a:prstGeom prst="rect">
            <a:avLst/>
          </a:prstGeom>
          <a:noFill/>
        </p:spPr>
      </p:pic>
      <p:pic>
        <p:nvPicPr>
          <p:cNvPr id="16390" name="Picture 6" descr="http://blogimages.seniorennet.be/waaroemni/1130737-133fdba37ee3bc688d16c08e072dfd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643314"/>
            <a:ext cx="4264378" cy="278605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42976" y="57148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подкаменщик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728" y="378619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лещ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6394" name="Picture 10" descr="http://hulinar.ru/wp-content/uploads/2012/06/0_2eeec_6168268a_X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857364"/>
            <a:ext cx="4500594" cy="321601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143636" y="4286256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щука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1214422"/>
            <a:ext cx="6172200" cy="1894362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Monotype Corsiva" pitchFamily="66" charset="0"/>
                <a:ea typeface="MS Gothic" pitchFamily="49" charset="-128"/>
              </a:rPr>
              <a:t>СПАСИБО ЗА ВНИМАНИЕ!</a:t>
            </a:r>
            <a:endParaRPr lang="ru-RU" sz="6600" dirty="0">
              <a:latin typeface="Monotype Corsiva" pitchFamily="66" charset="0"/>
              <a:ea typeface="MS Gothic" pitchFamily="49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63</Words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Обучение     грамоте</vt:lpstr>
      <vt:lpstr>Слайд 2</vt:lpstr>
      <vt:lpstr>Слайд 3</vt:lpstr>
      <vt:lpstr>Слайд 4</vt:lpstr>
      <vt:lpstr>ПАЛЬЧИКОВАЯ ГИМНАСТИКА</vt:lpstr>
      <vt:lpstr>Слайд 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    грамоте</dc:title>
  <dc:creator>Admin</dc:creator>
  <cp:lastModifiedBy>Admin</cp:lastModifiedBy>
  <cp:revision>5</cp:revision>
  <dcterms:created xsi:type="dcterms:W3CDTF">2014-04-07T19:19:42Z</dcterms:created>
  <dcterms:modified xsi:type="dcterms:W3CDTF">2014-04-09T20:11:28Z</dcterms:modified>
</cp:coreProperties>
</file>