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15" autoAdjust="0"/>
  </p:normalViewPr>
  <p:slideViewPr>
    <p:cSldViewPr>
      <p:cViewPr varScale="1">
        <p:scale>
          <a:sx n="44" d="100"/>
          <a:sy n="44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3240" y="364331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Занятия по Развитию 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in-94681-9c97e351498e888345179b4943ec59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85728"/>
            <a:ext cx="9429816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 00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4505335" y="714356"/>
            <a:ext cx="4638665" cy="4429156"/>
          </a:xfrm>
          <a:prstGeom prst="rect">
            <a:avLst/>
          </a:prstGeom>
        </p:spPr>
      </p:pic>
      <p:pic>
        <p:nvPicPr>
          <p:cNvPr id="5" name="Рисунок 4" descr="3 00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642917"/>
            <a:ext cx="4572000" cy="444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2214547" y="90074"/>
            <a:ext cx="4714906" cy="6677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2000232" y="0"/>
            <a:ext cx="50818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66953" y="1"/>
            <a:ext cx="6010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80279" y="0"/>
            <a:ext cx="61834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686593"/>
            <a:ext cx="6429418" cy="5484814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3" y="407805"/>
            <a:ext cx="7429554" cy="604239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-428652"/>
            <a:ext cx="7715304" cy="7715304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  <p:pic>
        <p:nvPicPr>
          <p:cNvPr id="3" name="Рисунок 2" descr="220px-Image_carpenter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588" y="0"/>
            <a:ext cx="9861176" cy="6858000"/>
          </a:xfrm>
          <a:prstGeom prst="rect">
            <a:avLst/>
          </a:prstGeom>
        </p:spPr>
      </p:pic>
      <p:pic>
        <p:nvPicPr>
          <p:cNvPr id="4" name="Рисунок 3" descr="1344327784_424977330_1---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9744"/>
            <a:ext cx="9144000" cy="701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Alexi</cp:lastModifiedBy>
  <cp:revision>6</cp:revision>
  <dcterms:created xsi:type="dcterms:W3CDTF">2012-11-10T14:55:31Z</dcterms:created>
  <dcterms:modified xsi:type="dcterms:W3CDTF">2014-05-02T01:07:02Z</dcterms:modified>
</cp:coreProperties>
</file>