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66" y="-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CDFB-93C6-4E2C-8A1C-18B4E429DDA3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948E9-D8FF-4D59-9338-583DBB42B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6363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CDFB-93C6-4E2C-8A1C-18B4E429DDA3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948E9-D8FF-4D59-9338-583DBB42B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4951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CDFB-93C6-4E2C-8A1C-18B4E429DDA3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948E9-D8FF-4D59-9338-583DBB42B6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1792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CDFB-93C6-4E2C-8A1C-18B4E429DDA3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948E9-D8FF-4D59-9338-583DBB42B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2444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CDFB-93C6-4E2C-8A1C-18B4E429DDA3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948E9-D8FF-4D59-9338-583DBB42B6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162700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CDFB-93C6-4E2C-8A1C-18B4E429DDA3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948E9-D8FF-4D59-9338-583DBB42B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8524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CDFB-93C6-4E2C-8A1C-18B4E429DDA3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948E9-D8FF-4D59-9338-583DBB42B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2871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CDFB-93C6-4E2C-8A1C-18B4E429DDA3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948E9-D8FF-4D59-9338-583DBB42B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6825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CDFB-93C6-4E2C-8A1C-18B4E429DDA3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948E9-D8FF-4D59-9338-583DBB42B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771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CDFB-93C6-4E2C-8A1C-18B4E429DDA3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948E9-D8FF-4D59-9338-583DBB42B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804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CDFB-93C6-4E2C-8A1C-18B4E429DDA3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948E9-D8FF-4D59-9338-583DBB42B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3127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CDFB-93C6-4E2C-8A1C-18B4E429DDA3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948E9-D8FF-4D59-9338-583DBB42B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9670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CDFB-93C6-4E2C-8A1C-18B4E429DDA3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948E9-D8FF-4D59-9338-583DBB42B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6197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CDFB-93C6-4E2C-8A1C-18B4E429DDA3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948E9-D8FF-4D59-9338-583DBB42B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5632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CDFB-93C6-4E2C-8A1C-18B4E429DDA3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948E9-D8FF-4D59-9338-583DBB42B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460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CDFB-93C6-4E2C-8A1C-18B4E429DDA3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948E9-D8FF-4D59-9338-583DBB42B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5692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9CDFB-93C6-4E2C-8A1C-18B4E429DDA3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2B948E9-D8FF-4D59-9338-583DBB42B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442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Мои рисунки\дети\1329255407_donald_zolan_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376" y="386862"/>
            <a:ext cx="9270023" cy="60842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1150" y="446945"/>
            <a:ext cx="11650849" cy="1041886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Муниципальное автономное дошкольное образовательное учреждение детский сад №3 г. Курганинска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97973" y="3394010"/>
            <a:ext cx="7766936" cy="1096899"/>
          </a:xfrm>
        </p:spPr>
        <p:txBody>
          <a:bodyPr>
            <a:normAutofit fontScale="55000" lnSpcReduction="20000"/>
          </a:bodyPr>
          <a:lstStyle/>
          <a:p>
            <a:endParaRPr lang="ru-RU" sz="4800" b="1" i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77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ЛЕСНЫЕ ЖИТЕЛИ </a:t>
            </a:r>
            <a:endParaRPr lang="ru-RU" sz="77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705154" y="5166919"/>
            <a:ext cx="34868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Выполнила : воспитатель Ходячая Е.П.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3543244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/>
                </a:solidFill>
              </a:rPr>
              <a:t>Осенью белка готовится к зиме. Она запасает на зиму орехи, грибы, шишки.</a:t>
            </a:r>
            <a:endParaRPr lang="ru-RU" dirty="0">
              <a:solidFill>
                <a:schemeClr val="accent5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907" y="3382664"/>
            <a:ext cx="4183062" cy="3137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9525" y="3053448"/>
            <a:ext cx="4184650" cy="2095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388213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Осенью заяц линяет, его цвет становиться белый, поэтому на снегу его не видно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0671" y="2892695"/>
            <a:ext cx="4183062" cy="325635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519" y="2725269"/>
            <a:ext cx="4184650" cy="31369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319079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Лиса так же как и все остальные животные готовится к зиме 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7560" y="2044700"/>
            <a:ext cx="3244620" cy="4813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863" y="2532658"/>
            <a:ext cx="4183062" cy="3137296"/>
          </a:xfrm>
        </p:spPr>
      </p:pic>
    </p:spTree>
    <p:extLst>
      <p:ext uri="{BB962C8B-B14F-4D97-AF65-F5344CB8AC3E}">
        <p14:creationId xmlns:p14="http://schemas.microsoft.com/office/powerpoint/2010/main" xmlns="" val="331544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151" y="622479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Волки осенью готовятся к зиме, они линяют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798" y="3009382"/>
            <a:ext cx="4666870" cy="3500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2570" y="2207466"/>
            <a:ext cx="4825982" cy="36194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2033402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Осенью медведи наедаются и впадают в зимнюю спячку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863" y="2532658"/>
            <a:ext cx="4183062" cy="3137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9275" y="2160588"/>
            <a:ext cx="3105149" cy="3881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2741589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4F4F4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</TotalTime>
  <Words>66</Words>
  <Application>Microsoft Office PowerPoint</Application>
  <PresentationFormat>Произвольный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Грань</vt:lpstr>
      <vt:lpstr>  Муниципальное автономное дошкольное образовательное учреждение детский сад №3 г. Курганинска</vt:lpstr>
      <vt:lpstr>Осенью белка готовится к зиме. Она запасает на зиму орехи, грибы, шишки.</vt:lpstr>
      <vt:lpstr>Осенью заяц линяет, его цвет становиться белый, поэтому на снегу его не видно</vt:lpstr>
      <vt:lpstr>Лиса так же как и все остальные животные готовится к зиме </vt:lpstr>
      <vt:lpstr>Волки осенью готовятся к зиме, они линяют  </vt:lpstr>
      <vt:lpstr>Осенью медведи наедаются и впадают в зимнюю спячку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пользователь</dc:creator>
  <cp:lastModifiedBy>www.PHILka.RU</cp:lastModifiedBy>
  <cp:revision>6</cp:revision>
  <dcterms:created xsi:type="dcterms:W3CDTF">2014-10-27T17:48:31Z</dcterms:created>
  <dcterms:modified xsi:type="dcterms:W3CDTF">2014-10-28T10:17:52Z</dcterms:modified>
</cp:coreProperties>
</file>