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60" r:id="rId5"/>
    <p:sldId id="259" r:id="rId6"/>
    <p:sldId id="261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B5193-B21A-40A1-940E-07754B0D42F6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E2B1-EC3B-4DB0-8323-EB3DD8116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paceon.ru/wp-content/uploads/2012/08/uran_plan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776864" cy="6858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Уран -  седьмая планета от Солнца.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Уран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- самая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голубая (бирюзовая)планета. </a:t>
            </a:r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Самая холодная планета Солнечной системы.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rgbClr val="92D050"/>
                </a:solidFill>
                <a:latin typeface="Comic Sans MS" pitchFamily="66" charset="0"/>
              </a:rPr>
              <a:t>Уран – опрокинутая  планета.</a:t>
            </a:r>
            <a:r>
              <a:rPr lang="ru-RU" sz="4000" b="1" dirty="0" smtClean="0">
                <a:latin typeface="Comic Sans MS" pitchFamily="66" charset="0"/>
              </a:rPr>
              <a:t/>
            </a:r>
            <a:br>
              <a:rPr lang="ru-RU" sz="4000" b="1" dirty="0" smtClean="0">
                <a:latin typeface="Comic Sans MS" pitchFamily="66" charset="0"/>
              </a:rPr>
            </a:br>
            <a:r>
              <a:rPr lang="ru-RU" sz="4000" b="1" dirty="0" smtClean="0">
                <a:latin typeface="Comic Sans MS" pitchFamily="66" charset="0"/>
              </a:rPr>
              <a:t>                   </a:t>
            </a:r>
            <a:r>
              <a:rPr lang="ru-RU" sz="2800" b="1" dirty="0" smtClean="0">
                <a:latin typeface="Comic Sans MS" pitchFamily="66" charset="0"/>
              </a:rPr>
              <a:t>Г.Тамбов</a:t>
            </a:r>
            <a:br>
              <a:rPr lang="ru-RU" sz="2800" b="1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                            </a:t>
            </a:r>
            <a:r>
              <a:rPr lang="ru-RU" sz="2800" b="1" dirty="0" err="1" smtClean="0">
                <a:latin typeface="Comic Sans MS" pitchFamily="66" charset="0"/>
              </a:rPr>
              <a:t>д</a:t>
            </a:r>
            <a:r>
              <a:rPr lang="ru-RU" sz="2800" b="1" dirty="0" smtClean="0">
                <a:latin typeface="Comic Sans MS" pitchFamily="66" charset="0"/>
              </a:rPr>
              <a:t>/с «Радуга»</a:t>
            </a:r>
            <a:r>
              <a:rPr lang="ru-RU" sz="2800" b="1" smtClean="0">
                <a:latin typeface="Comic Sans MS" pitchFamily="66" charset="0"/>
              </a:rPr>
              <a:t/>
            </a:r>
            <a:br>
              <a:rPr lang="ru-RU" sz="2800" b="1" smtClean="0">
                <a:latin typeface="Comic Sans MS" pitchFamily="66" charset="0"/>
              </a:rPr>
            </a:br>
            <a:r>
              <a:rPr lang="ru-RU" sz="2800" b="1" smtClean="0">
                <a:latin typeface="Comic Sans MS" pitchFamily="66" charset="0"/>
              </a:rPr>
              <a:t>               воспитатель Тафинцева Н.А.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                        </a:t>
            </a:r>
            <a:r>
              <a:rPr lang="ru-RU" sz="2800" b="1" dirty="0" smtClean="0">
                <a:latin typeface="Comic Sans MS" pitchFamily="66" charset="0"/>
              </a:rPr>
              <a:t>  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Пять - Юпитер, Шесть - Сатурн, Семь - Уран, За ним. - Мои фотографии - Стиралка Liberton - Персональны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12968" cy="580526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9523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Уран</a:t>
            </a:r>
            <a:r>
              <a:rPr lang="ru-RU" sz="3600" b="1" dirty="0" smtClean="0"/>
              <a:t> - седьмая планета от</a:t>
            </a:r>
            <a:r>
              <a:rPr lang="ru-RU" sz="3600" b="1" dirty="0"/>
              <a:t> 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Солнца.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/>
              <a:t>Полный оборот вокруг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Солнца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Уран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smtClean="0"/>
              <a:t>совершает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за 84 года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867328" cy="12289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Уран</a:t>
            </a:r>
            <a:r>
              <a:rPr lang="ru-RU" sz="2800" dirty="0" smtClean="0"/>
              <a:t>  </a:t>
            </a:r>
            <a:r>
              <a:rPr lang="en-US" sz="3200" dirty="0"/>
              <a:t>&gt;</a:t>
            </a:r>
            <a:r>
              <a:rPr lang="ru-RU" sz="2800" dirty="0"/>
              <a:t> </a:t>
            </a:r>
            <a:r>
              <a:rPr lang="ru-RU" sz="2800" b="1" dirty="0" smtClean="0">
                <a:solidFill>
                  <a:srgbClr val="00B050"/>
                </a:solidFill>
              </a:rPr>
              <a:t>Земли</a:t>
            </a:r>
            <a:r>
              <a:rPr lang="ru-RU" sz="2800" b="1" dirty="0" smtClean="0"/>
              <a:t> </a:t>
            </a:r>
            <a:r>
              <a:rPr lang="ru-RU" sz="2800" dirty="0"/>
              <a:t> в четыре (</a:t>
            </a:r>
            <a:r>
              <a:rPr lang="ru-RU" sz="2800" b="1" dirty="0"/>
              <a:t>4</a:t>
            </a:r>
            <a:r>
              <a:rPr lang="ru-RU" sz="2800" dirty="0"/>
              <a:t>) раза и </a:t>
            </a:r>
            <a:r>
              <a:rPr lang="ru-RU" sz="2800" b="1" dirty="0" smtClean="0"/>
              <a:t>тяжелее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четырнадцать с половиной (</a:t>
            </a:r>
            <a:r>
              <a:rPr lang="ru-RU" sz="2800" b="1" dirty="0"/>
              <a:t>14,5</a:t>
            </a:r>
            <a:r>
              <a:rPr lang="ru-RU" sz="2800" dirty="0"/>
              <a:t>) раз.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16386" name="Picture 2" descr="Уран - седьмая планета от Солн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048672" cy="5331508"/>
          </a:xfrm>
          <a:prstGeom prst="rect">
            <a:avLst/>
          </a:prstGeom>
          <a:noFill/>
        </p:spPr>
      </p:pic>
      <p:pic>
        <p:nvPicPr>
          <p:cNvPr id="16388" name="Picture 4" descr="Детский гороскоп Весы"/>
          <p:cNvPicPr>
            <a:picLocks noChangeAspect="1" noChangeArrowheads="1"/>
          </p:cNvPicPr>
          <p:nvPr/>
        </p:nvPicPr>
        <p:blipFill>
          <a:blip r:embed="rId3" cstate="print"/>
          <a:srcRect l="7795" t="22677" r="8504" b="18425"/>
          <a:stretch>
            <a:fillRect/>
          </a:stretch>
        </p:blipFill>
        <p:spPr bwMode="auto">
          <a:xfrm>
            <a:off x="7596336" y="188640"/>
            <a:ext cx="937567" cy="659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4464496" cy="626469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Уран единственная </a:t>
            </a:r>
            <a:r>
              <a:rPr lang="ru-RU" sz="3100" dirty="0"/>
              <a:t>и неповторимая из всех </a:t>
            </a:r>
            <a:r>
              <a:rPr lang="ru-RU" sz="3100" dirty="0" smtClean="0"/>
              <a:t>планет 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Солнечной системы</a:t>
            </a:r>
            <a:r>
              <a:rPr lang="ru-RU" sz="3100" dirty="0" smtClean="0"/>
              <a:t>, </a:t>
            </a:r>
            <a:r>
              <a:rPr lang="ru-RU" sz="3100" b="1" dirty="0"/>
              <a:t>вращение которой происходит в </a:t>
            </a:r>
            <a:r>
              <a:rPr lang="ru-RU" sz="3100" b="1" dirty="0">
                <a:solidFill>
                  <a:srgbClr val="0070C0"/>
                </a:solidFill>
              </a:rPr>
              <a:t>лежачем положении</a:t>
            </a:r>
            <a:r>
              <a:rPr lang="ru-RU" sz="3100" dirty="0"/>
              <a:t>. Ее </a:t>
            </a:r>
            <a:r>
              <a:rPr lang="ru-RU" sz="3100" b="1" dirty="0"/>
              <a:t>ось</a:t>
            </a:r>
            <a:r>
              <a:rPr lang="ru-RU" sz="3100" dirty="0"/>
              <a:t> находится </a:t>
            </a:r>
            <a:r>
              <a:rPr lang="ru-RU" sz="3100" b="1" dirty="0"/>
              <a:t>под наклоном к орбите более чем на девяносто градусов</a:t>
            </a:r>
            <a:r>
              <a:rPr lang="ru-RU" sz="3100" dirty="0"/>
              <a:t>. </a:t>
            </a:r>
            <a:r>
              <a:rPr lang="ru-RU" sz="3100" b="1" dirty="0" smtClean="0">
                <a:solidFill>
                  <a:srgbClr val="FF0000"/>
                </a:solidFill>
                <a:latin typeface="Comic Sans MS" pitchFamily="66" charset="0"/>
              </a:rPr>
              <a:t>Уран называют опрокинутой планетой.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000" dirty="0" smtClean="0"/>
              <a:t>Такое </a:t>
            </a:r>
            <a:r>
              <a:rPr lang="ru-RU" sz="2000" dirty="0"/>
              <a:t>положение </a:t>
            </a:r>
            <a:r>
              <a:rPr lang="ru-RU" sz="2000" dirty="0" smtClean="0"/>
              <a:t>планеты Уран </a:t>
            </a:r>
            <a:r>
              <a:rPr lang="ru-RU" sz="2000" dirty="0"/>
              <a:t> может быть следствием ее столкновения в незапамятные времена с громадным астероидом</a:t>
            </a:r>
            <a:r>
              <a:rPr lang="ru-RU" sz="2000" dirty="0" smtClean="0"/>
              <a:t>.  </a:t>
            </a:r>
            <a:endParaRPr lang="ru-RU" sz="2000" dirty="0"/>
          </a:p>
        </p:txBody>
      </p:sp>
      <p:pic>
        <p:nvPicPr>
          <p:cNvPr id="17410" name="Picture 2" descr="Астрономия :: Уран и Нептун :: Уран - опрокинутая план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3916021" cy="6683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79512" y="0"/>
            <a:ext cx="4968552" cy="68580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B050"/>
                </a:solidFill>
              </a:rPr>
              <a:t>Очень интересна на </a:t>
            </a:r>
            <a:r>
              <a:rPr lang="ru-RU" sz="2400" b="1" dirty="0">
                <a:solidFill>
                  <a:srgbClr val="0070C0"/>
                </a:solidFill>
              </a:rPr>
              <a:t>Уране</a:t>
            </a:r>
            <a:r>
              <a:rPr lang="ru-RU" sz="2400" dirty="0">
                <a:solidFill>
                  <a:srgbClr val="00B050"/>
                </a:solidFill>
              </a:rPr>
              <a:t> смена времен года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42  </a:t>
            </a:r>
            <a:r>
              <a:rPr lang="ru-RU" sz="2000" dirty="0" smtClean="0"/>
              <a:t>земных </a:t>
            </a:r>
            <a:r>
              <a:rPr lang="ru-RU" sz="2000" dirty="0"/>
              <a:t>года на </a:t>
            </a:r>
            <a:r>
              <a:rPr lang="ru-RU" sz="2000" b="1" dirty="0"/>
              <a:t>Южном полюсе</a:t>
            </a:r>
            <a:r>
              <a:rPr lang="ru-RU" sz="2000" dirty="0"/>
              <a:t> продолжается </a:t>
            </a:r>
            <a:r>
              <a:rPr lang="ru-RU" sz="2400" b="1" dirty="0">
                <a:solidFill>
                  <a:srgbClr val="FF0000"/>
                </a:solidFill>
              </a:rPr>
              <a:t>лето</a:t>
            </a:r>
            <a:r>
              <a:rPr lang="ru-RU" sz="2000" dirty="0"/>
              <a:t>, при этом </a:t>
            </a:r>
            <a:r>
              <a:rPr lang="ru-RU" sz="2000" b="1" dirty="0"/>
              <a:t>солнце</a:t>
            </a:r>
            <a:r>
              <a:rPr lang="ru-RU" sz="2000" dirty="0"/>
              <a:t> </a:t>
            </a:r>
            <a:r>
              <a:rPr lang="ru-RU" sz="2000" b="1" dirty="0"/>
              <a:t>не заходит</a:t>
            </a:r>
            <a:r>
              <a:rPr lang="ru-RU" sz="2000" dirty="0"/>
              <a:t> </a:t>
            </a:r>
            <a:r>
              <a:rPr lang="ru-RU" sz="2000" dirty="0" smtClean="0"/>
              <a:t>вообще</a:t>
            </a:r>
            <a:r>
              <a:rPr lang="ru-RU" sz="2000" dirty="0"/>
              <a:t>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2000" dirty="0" smtClean="0"/>
              <a:t>Следующие </a:t>
            </a:r>
            <a:r>
              <a:rPr lang="ru-RU" sz="2400" b="1" dirty="0" smtClean="0">
                <a:solidFill>
                  <a:srgbClr val="0070C0"/>
                </a:solidFill>
              </a:rPr>
              <a:t>42 года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000" dirty="0"/>
              <a:t>господствует </a:t>
            </a:r>
            <a:r>
              <a:rPr lang="ru-RU" sz="2400" b="1" dirty="0">
                <a:solidFill>
                  <a:srgbClr val="0070C0"/>
                </a:solidFill>
              </a:rPr>
              <a:t>зима</a:t>
            </a:r>
            <a:r>
              <a:rPr lang="ru-RU" sz="2000" dirty="0"/>
              <a:t> </a:t>
            </a:r>
            <a:r>
              <a:rPr lang="ru-RU" sz="2000" b="1" dirty="0"/>
              <a:t>с </a:t>
            </a:r>
            <a:r>
              <a:rPr lang="ru-RU" sz="2000" dirty="0"/>
              <a:t>постоянной </a:t>
            </a:r>
            <a:r>
              <a:rPr lang="ru-RU" sz="2000" b="1" dirty="0" smtClean="0"/>
              <a:t>ночью  (</a:t>
            </a:r>
            <a:r>
              <a:rPr lang="ru-RU" sz="2000" b="1" dirty="0"/>
              <a:t>–224 </a:t>
            </a:r>
            <a:r>
              <a:rPr lang="ru-RU" sz="2000" b="1" dirty="0" smtClean="0"/>
              <a:t> С).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Осенью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весной</a:t>
            </a:r>
            <a:r>
              <a:rPr lang="ru-RU" sz="2000" dirty="0"/>
              <a:t> светило появляется на небосклоне </a:t>
            </a:r>
            <a:r>
              <a:rPr lang="ru-RU" sz="2000" b="1" dirty="0"/>
              <a:t>каждые девять часов</a:t>
            </a:r>
            <a:r>
              <a:rPr lang="ru-RU" sz="2000" dirty="0"/>
              <a:t>.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endParaRPr lang="ru-RU" dirty="0"/>
          </a:p>
        </p:txBody>
      </p:sp>
      <p:pic>
        <p:nvPicPr>
          <p:cNvPr id="17" name="Picture 2" descr="Астрономия :: Уран и Нептун :: Уран - опрокинутая план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8240" y="620688"/>
            <a:ext cx="3425760" cy="5846632"/>
          </a:xfrm>
          <a:prstGeom prst="rect">
            <a:avLst/>
          </a:prstGeom>
          <a:noFill/>
        </p:spPr>
      </p:pic>
      <p:pic>
        <p:nvPicPr>
          <p:cNvPr id="18" name="Picture 4" descr="Сайт для учителей и воспитателей - Интернет журнал для педагогов Планета Детства - Страница 2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60648"/>
            <a:ext cx="1368152" cy="1330754"/>
          </a:xfrm>
          <a:prstGeom prst="rect">
            <a:avLst/>
          </a:prstGeom>
          <a:noFill/>
        </p:spPr>
      </p:pic>
      <p:pic>
        <p:nvPicPr>
          <p:cNvPr id="20" name="Picture 6" descr="Обои Рисованные -(Дети), обои для рабочего стола Рисованные -(Дети), фотографии Обои для рабочего стола, скачать обои картинки 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916832"/>
            <a:ext cx="1800200" cy="1026114"/>
          </a:xfrm>
          <a:prstGeom prst="rect">
            <a:avLst/>
          </a:prstGeom>
          <a:noFill/>
        </p:spPr>
      </p:pic>
      <p:pic>
        <p:nvPicPr>
          <p:cNvPr id="15368" name="Picture 8" descr="Мультяшные новогодние картинки на рабочий стол &quot; RadioNetPlus.ru развлекательный портал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645024"/>
            <a:ext cx="1800200" cy="1152128"/>
          </a:xfrm>
          <a:prstGeom prst="rect">
            <a:avLst/>
          </a:prstGeom>
          <a:noFill/>
        </p:spPr>
      </p:pic>
      <p:pic>
        <p:nvPicPr>
          <p:cNvPr id="15372" name="Picture 12" descr="http://im1-tub-ru.yandex.net/i?id=e315cb9faf565eac66b87d7e8d0c6bb7-99-144&amp;n=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5373216"/>
            <a:ext cx="1729358" cy="1296144"/>
          </a:xfrm>
          <a:prstGeom prst="rect">
            <a:avLst/>
          </a:prstGeom>
          <a:noFill/>
        </p:spPr>
      </p:pic>
      <p:pic>
        <p:nvPicPr>
          <p:cNvPr id="15374" name="Picture 14" descr="ГУО &quot;Детский ясли-сад 15 г.Сморгони&quot; (Архив новостей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5373216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0"/>
            <a:ext cx="5112568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 </a:t>
            </a:r>
            <a:r>
              <a:rPr lang="ru-RU" sz="2400" b="1" dirty="0" smtClean="0"/>
              <a:t>двух тысяч километров в час </a:t>
            </a:r>
            <a:br>
              <a:rPr lang="ru-RU" sz="2400" b="1" dirty="0" smtClean="0"/>
            </a:br>
            <a:r>
              <a:rPr lang="ru-RU" sz="2400" b="1" dirty="0" smtClean="0"/>
              <a:t>( 2000 км/ч)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разгоняются </a:t>
            </a:r>
            <a:r>
              <a:rPr lang="ru-RU" sz="2400" b="1" dirty="0" smtClean="0">
                <a:solidFill>
                  <a:srgbClr val="FF0000"/>
                </a:solidFill>
              </a:rPr>
              <a:t>ураганные ветра </a:t>
            </a:r>
            <a:r>
              <a:rPr lang="ru-RU" sz="2400" dirty="0" smtClean="0"/>
              <a:t>на </a:t>
            </a:r>
            <a:r>
              <a:rPr lang="ru-RU" sz="2400" b="1" dirty="0" smtClean="0">
                <a:solidFill>
                  <a:srgbClr val="0070C0"/>
                </a:solidFill>
              </a:rPr>
              <a:t>Уране</a:t>
            </a:r>
            <a:r>
              <a:rPr lang="ru-RU" sz="2400" dirty="0" smtClean="0"/>
              <a:t> , что в десятки раз превосходит силу земных ураганов.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августе 1980 </a:t>
            </a:r>
            <a:r>
              <a:rPr lang="ru-RU" sz="2400" dirty="0" smtClean="0"/>
              <a:t>года  на </a:t>
            </a:r>
            <a:r>
              <a:rPr lang="ru-RU" sz="2400" b="1" dirty="0" smtClean="0">
                <a:solidFill>
                  <a:srgbClr val="00B050"/>
                </a:solidFill>
              </a:rPr>
              <a:t>Земле</a:t>
            </a:r>
            <a:r>
              <a:rPr lang="ru-RU" sz="2400" dirty="0" smtClean="0"/>
              <a:t> был ураган Аллен. </a:t>
            </a:r>
            <a:r>
              <a:rPr lang="ru-RU" sz="2400" dirty="0"/>
              <a:t>  </a:t>
            </a:r>
            <a:r>
              <a:rPr lang="ru-RU" sz="2400" smtClean="0"/>
              <a:t>Скорость </a:t>
            </a:r>
            <a:r>
              <a:rPr lang="ru-RU" sz="2400" dirty="0" smtClean="0"/>
              <a:t>ветра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в наивысшей точке своего развития </a:t>
            </a:r>
            <a:r>
              <a:rPr lang="ru-RU" sz="2400" dirty="0" smtClean="0"/>
              <a:t>была  </a:t>
            </a:r>
            <a:r>
              <a:rPr lang="ru-RU" sz="2400" b="1" dirty="0" smtClean="0"/>
              <a:t>310 </a:t>
            </a:r>
            <a:r>
              <a:rPr lang="ru-RU" sz="2400" b="1" dirty="0"/>
              <a:t>километров в </a:t>
            </a:r>
            <a:r>
              <a:rPr lang="ru-RU" sz="2400" b="1" dirty="0" smtClean="0"/>
              <a:t>час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Скорость ветра: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       </a:t>
            </a:r>
            <a:br>
              <a:rPr lang="ru-RU" sz="2400" dirty="0" smtClean="0"/>
            </a:br>
            <a:r>
              <a:rPr lang="ru-RU" sz="2400" dirty="0" smtClean="0"/>
              <a:t>                                на Уране 2000 км/ч</a:t>
            </a:r>
            <a:br>
              <a:rPr lang="ru-RU" sz="2400" dirty="0" smtClean="0"/>
            </a:br>
            <a:r>
              <a:rPr lang="ru-RU" sz="2400" dirty="0" smtClean="0"/>
              <a:t>                               на Земле 310 км/ч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484" name="Picture 4" descr="KRASOTA-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8640"/>
            <a:ext cx="3635896" cy="6480720"/>
          </a:xfrm>
          <a:prstGeom prst="rect">
            <a:avLst/>
          </a:prstGeom>
          <a:noFill/>
        </p:spPr>
      </p:pic>
      <p:pic>
        <p:nvPicPr>
          <p:cNvPr id="20486" name="Picture 6" descr="http://im1-tub-ru.yandex.net/i?id=265337a0e463b47ba06569d92ae137f8-36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2016224" cy="1490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У </a:t>
            </a:r>
            <a:r>
              <a:rPr lang="ru-RU" sz="2800" b="1" dirty="0">
                <a:solidFill>
                  <a:srgbClr val="0070C0"/>
                </a:solidFill>
              </a:rPr>
              <a:t>Урана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27 спутников</a:t>
            </a:r>
            <a:r>
              <a:rPr lang="ru-RU" sz="2800" dirty="0">
                <a:solidFill>
                  <a:srgbClr val="FF0000"/>
                </a:solidFill>
              </a:rPr>
              <a:t>, которые состоят из горных пород вперемешку со льдом.</a:t>
            </a:r>
          </a:p>
        </p:txBody>
      </p:sp>
      <p:pic>
        <p:nvPicPr>
          <p:cNvPr id="18434" name="Picture 2" descr="http://tropojuiskaniy.ru/wp-content/uploads/2014/02/%D0%B4%D0%B5%D1%81%D1%8F%D1%82%D0%B0%D1%8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272808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В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кольцевую систему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планеты </a:t>
            </a:r>
            <a:r>
              <a:rPr lang="ru-RU" sz="3600" b="1" dirty="0" smtClean="0">
                <a:solidFill>
                  <a:srgbClr val="0070C0"/>
                </a:solidFill>
              </a:rPr>
              <a:t>Уран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входят </a:t>
            </a:r>
            <a:r>
              <a:rPr lang="ru-RU" sz="3600" b="1" dirty="0" smtClean="0">
                <a:solidFill>
                  <a:srgbClr val="FF0000"/>
                </a:solidFill>
              </a:rPr>
              <a:t>13 колец </a:t>
            </a:r>
            <a:r>
              <a:rPr lang="ru-RU" sz="3600" dirty="0" smtClean="0">
                <a:solidFill>
                  <a:srgbClr val="FF0000"/>
                </a:solidFill>
              </a:rPr>
              <a:t>- цветом похожи </a:t>
            </a:r>
            <a:r>
              <a:rPr lang="ru-RU" sz="3600" b="1" dirty="0" smtClean="0"/>
              <a:t>на уголь. </a:t>
            </a:r>
            <a:endParaRPr lang="ru-RU" sz="3600" b="1" dirty="0"/>
          </a:p>
        </p:txBody>
      </p:sp>
      <p:pic>
        <p:nvPicPr>
          <p:cNvPr id="1026" name="Picture 2" descr="Хаббл - у Урана найдены новые коль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784976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55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Уран -  седьмая планета от Солнца.  Уран - самая голубая (бирюзовая)планета. Самая холодная планета Солнечной системы.    Уран – опрокинутая  планета.                    Г.Тамбов                             д/с «Радуга»                воспитатель Тафинцева Н.А.                           </vt:lpstr>
      <vt:lpstr>Уран - седьмая планета от Солнца. Полный оборот вокруг Солнца  Уран совершает за 84 года. </vt:lpstr>
      <vt:lpstr>Уран  &gt; Земли  в четыре (4) раза и тяжелее  в четырнадцать с половиной (14,5) раз. </vt:lpstr>
      <vt:lpstr>Уран единственная и неповторимая из всех планет Солнечной системы, вращение которой происходит в лежачем положении. Ее ось находится под наклоном к орбите более чем на девяносто градусов. Уран называют опрокинутой планетой. Такое положение планеты Уран  может быть следствием ее столкновения в незапамятные времена с громадным астероидом.  </vt:lpstr>
      <vt:lpstr>Очень интересна на Уране смена времен года.  42  земных года на Южном полюсе продолжается лето, при этом солнце не заходит вообще.      Следующие 42 года господствует зима с постоянной ночью  (–224  С).      Осенью и весной светило появляется на небосклоне каждые девять часов.    </vt:lpstr>
      <vt:lpstr>До двух тысяч километров в час  ( 2000 км/ч)  разгоняются ураганные ветра на Уране , что в десятки раз превосходит силу земных ураганов.   В августе 1980 года  на Земле был ураган Аллен.   Скорость ветра  в наивысшей точке своего развития была  310 километров в час.  Скорость ветра:                                                                 на Уране 2000 км/ч                                на Земле 310 км/ч </vt:lpstr>
      <vt:lpstr>У Урана 27 спутников, которые состоят из горных пород вперемешку со льдом.</vt:lpstr>
      <vt:lpstr>В кольцевую систему планеты Уран входят 13 колец - цветом похожи на уголь.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2014-10-10T18:21:54Z</dcterms:created>
  <dcterms:modified xsi:type="dcterms:W3CDTF">2015-01-15T17:33:50Z</dcterms:modified>
</cp:coreProperties>
</file>