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DF98A-89AD-4A31-867E-5EA8C7E3CA21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AC4D-E8CA-444C-AD0C-D71AADB1A3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sekomue.jpg"/>
          <p:cNvPicPr>
            <a:picLocks noChangeAspect="1"/>
          </p:cNvPicPr>
          <p:nvPr/>
        </p:nvPicPr>
        <p:blipFill>
          <a:blip r:embed="rId2" cstate="print">
            <a:lum bright="21000"/>
          </a:blip>
          <a:srcRect b="5797"/>
          <a:stretch>
            <a:fillRect/>
          </a:stretch>
        </p:blipFill>
        <p:spPr>
          <a:xfrm>
            <a:off x="323528" y="242646"/>
            <a:ext cx="8640960" cy="62106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Bookman Old Style" pitchFamily="18" charset="0"/>
              </a:rPr>
              <a:t>НАСЕКОМЫЕ</a:t>
            </a:r>
            <a:endParaRPr lang="ru-RU" sz="80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28192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Презентацию составила: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Воспитатель Николаева В.В.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ГБДОУ №19 Красногвардейского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района, г.Санкт-Петербурга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X6SD0B1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924944"/>
            <a:ext cx="4217694" cy="3578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47667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УЛИТКА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56490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Вот с трудом ползёт улитка,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Сдвинув домик на бочок.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Брать с собой везде привыкла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Круглый домик-рюкзачок.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images6GT1AH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2066925" cy="2219325"/>
          </a:xfrm>
          <a:prstGeom prst="rect">
            <a:avLst/>
          </a:prstGeom>
        </p:spPr>
      </p:pic>
      <p:pic>
        <p:nvPicPr>
          <p:cNvPr id="5" name="Рисунок 4" descr="imagesHR2GVE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3557803" cy="2526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БАБОЧКА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29309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Бабочка-красавица,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В ярком, цветном платьице,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Покружилась, полетала,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Села на цветок, устала…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- Не для отдыха я села,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Я нектар цветочный ела.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0b1ddd3d2d5e732b5e9f1f9943b872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836712"/>
            <a:ext cx="1981204" cy="1780036"/>
          </a:xfrm>
          <a:prstGeom prst="rect">
            <a:avLst/>
          </a:prstGeom>
        </p:spPr>
      </p:pic>
      <p:pic>
        <p:nvPicPr>
          <p:cNvPr id="5" name="Рисунок 4" descr="i2HEOT4Z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861048"/>
            <a:ext cx="273630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БОЖЬЯ КОРОВКА</a:t>
            </a:r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3" name="Рисунок 2" descr="749814114205ac6203ba4afc259bc239d4cbd5943d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92696"/>
            <a:ext cx="1371600" cy="1371600"/>
          </a:xfrm>
          <a:prstGeom prst="rect">
            <a:avLst/>
          </a:prstGeom>
        </p:spPr>
      </p:pic>
      <p:pic>
        <p:nvPicPr>
          <p:cNvPr id="4" name="Рисунок 3" descr="bozhya-korovka.jpg"/>
          <p:cNvPicPr>
            <a:picLocks noChangeAspect="1"/>
          </p:cNvPicPr>
          <p:nvPr/>
        </p:nvPicPr>
        <p:blipFill>
          <a:blip r:embed="rId3" cstate="print"/>
          <a:srcRect r="9281" b="1721"/>
          <a:stretch>
            <a:fillRect/>
          </a:stretch>
        </p:blipFill>
        <p:spPr>
          <a:xfrm>
            <a:off x="0" y="764704"/>
            <a:ext cx="2592288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2636912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man Old Style" pitchFamily="18" charset="0"/>
              </a:rPr>
              <a:t>Лезет божия коровка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По травинке очень ловко.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Крылышки, как лепесточки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 на них чернеют точки.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Спинка из дали видна-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Ярко-красная она.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Я ее возьму в ладошку,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Поболтаю с ней немножко.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О погоде и о детях,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А потом пора лететь ей.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Крылышки расправит ловко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 летит моя коровка!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Рисунок 5" descr="images9W8O73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581128"/>
            <a:ext cx="237172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>
            <a:lum bright="37000"/>
          </a:blip>
          <a:stretch>
            <a:fillRect/>
          </a:stretch>
        </p:blipFill>
        <p:spPr>
          <a:xfrm>
            <a:off x="3419872" y="692695"/>
            <a:ext cx="4176464" cy="2784309"/>
          </a:xfrm>
          <a:prstGeom prst="rect">
            <a:avLst/>
          </a:prstGeom>
        </p:spPr>
      </p:pic>
      <p:pic>
        <p:nvPicPr>
          <p:cNvPr id="6" name="Рисунок 5" descr="images0SLCGN9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4805" y="0"/>
            <a:ext cx="2639195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47667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МУРАВЕЙ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844824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Муравей несет травинку, 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Положив ее на спинку,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И соломинку несет,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Громко песенки поёт.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Он несет и хлеба крошку,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И росиночки немножко.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Очень жарко муравью,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Я ему воды налью.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-Эй, попей-ка, </a:t>
            </a:r>
            <a:r>
              <a:rPr lang="ru-RU" dirty="0" err="1">
                <a:latin typeface="Bookman Old Style" pitchFamily="18" charset="0"/>
              </a:rPr>
              <a:t>муравьишка</a:t>
            </a:r>
            <a:r>
              <a:rPr lang="ru-RU" dirty="0">
                <a:latin typeface="Bookman Old Style" pitchFamily="18" charset="0"/>
              </a:rPr>
              <a:t>!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С муравьем ползет </a:t>
            </a:r>
            <a:r>
              <a:rPr lang="ru-RU" dirty="0" err="1">
                <a:latin typeface="Bookman Old Style" pitchFamily="18" charset="0"/>
              </a:rPr>
              <a:t>снишка</a:t>
            </a:r>
            <a:r>
              <a:rPr lang="ru-RU" dirty="0">
                <a:latin typeface="Bookman Old Style" pitchFamily="18" charset="0"/>
              </a:rPr>
              <a:t>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Тащит груз не по годам,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И ему попить я дам.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1_muravey.png"/>
          <p:cNvPicPr>
            <a:picLocks noChangeAspect="1"/>
          </p:cNvPicPr>
          <p:nvPr/>
        </p:nvPicPr>
        <p:blipFill>
          <a:blip r:embed="rId4" cstate="print"/>
          <a:srcRect l="22019" r="29050"/>
          <a:stretch>
            <a:fillRect/>
          </a:stretch>
        </p:blipFill>
        <p:spPr>
          <a:xfrm>
            <a:off x="5868144" y="4293096"/>
            <a:ext cx="2880320" cy="1847850"/>
          </a:xfrm>
          <a:prstGeom prst="rect">
            <a:avLst/>
          </a:prstGeom>
        </p:spPr>
      </p:pic>
      <p:pic>
        <p:nvPicPr>
          <p:cNvPr id="5" name="Рисунок 4" descr="e34decc8c7.gif"/>
          <p:cNvPicPr>
            <a:picLocks noChangeAspect="1"/>
          </p:cNvPicPr>
          <p:nvPr/>
        </p:nvPicPr>
        <p:blipFill>
          <a:blip r:embed="rId5" cstate="print"/>
          <a:srcRect l="10614" r="9062" b="11746"/>
          <a:stretch>
            <a:fillRect/>
          </a:stretch>
        </p:blipFill>
        <p:spPr>
          <a:xfrm>
            <a:off x="323528" y="476672"/>
            <a:ext cx="244827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J4E70L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797" y="2636912"/>
            <a:ext cx="5205203" cy="3463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54868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ПЧЕЛА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22108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Все собрав свои дела,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Жужжит и кружится пчела,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Вот важно села на цветок,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Она ведь знает в этом толк,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Суть её земных забот-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Сладкий и душистый мёд.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images22VHB1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0648"/>
            <a:ext cx="2390775" cy="1914525"/>
          </a:xfrm>
          <a:prstGeom prst="rect">
            <a:avLst/>
          </a:prstGeom>
        </p:spPr>
      </p:pic>
      <p:pic>
        <p:nvPicPr>
          <p:cNvPr id="6" name="Рисунок 5" descr="images8TERFTHO.jpg"/>
          <p:cNvPicPr>
            <a:picLocks noChangeAspect="1"/>
          </p:cNvPicPr>
          <p:nvPr/>
        </p:nvPicPr>
        <p:blipFill>
          <a:blip r:embed="rId4" cstate="print"/>
          <a:srcRect b="4961"/>
          <a:stretch>
            <a:fillRect/>
          </a:stretch>
        </p:blipFill>
        <p:spPr>
          <a:xfrm>
            <a:off x="611560" y="1556792"/>
            <a:ext cx="3479223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ЖУК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2996952"/>
            <a:ext cx="309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Мы не заметили жука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 рамы зимние закрыли,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А он живой, он жив пока,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Жужжит в окне,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Расправив крылья...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 я зову на помощь маму: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-Там жук живой!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Раскроем раму!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images2S0RYR7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764704"/>
            <a:ext cx="2619375" cy="1743075"/>
          </a:xfrm>
          <a:prstGeom prst="rect">
            <a:avLst/>
          </a:prstGeom>
        </p:spPr>
      </p:pic>
      <p:pic>
        <p:nvPicPr>
          <p:cNvPr id="5" name="Рисунок 4" descr="imagesTYWLXY2U.jpg"/>
          <p:cNvPicPr>
            <a:picLocks noChangeAspect="1"/>
          </p:cNvPicPr>
          <p:nvPr/>
        </p:nvPicPr>
        <p:blipFill>
          <a:blip r:embed="rId3" cstate="print"/>
          <a:srcRect t="7564"/>
          <a:stretch>
            <a:fillRect/>
          </a:stretch>
        </p:blipFill>
        <p:spPr>
          <a:xfrm>
            <a:off x="1259632" y="3573016"/>
            <a:ext cx="3812856" cy="2639938"/>
          </a:xfrm>
          <a:prstGeom prst="rect">
            <a:avLst/>
          </a:prstGeom>
        </p:spPr>
      </p:pic>
      <p:pic>
        <p:nvPicPr>
          <p:cNvPr id="6" name="Рисунок 5" descr="images54ZZRSR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76672"/>
            <a:ext cx="186690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HW7TVM3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933056"/>
            <a:ext cx="2524125" cy="1809750"/>
          </a:xfrm>
          <a:prstGeom prst="rect">
            <a:avLst/>
          </a:prstGeom>
        </p:spPr>
      </p:pic>
      <p:pic>
        <p:nvPicPr>
          <p:cNvPr id="5" name="Рисунок 4" descr="imagesIB6WZLQ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3168352" cy="2079202"/>
          </a:xfrm>
          <a:prstGeom prst="rect">
            <a:avLst/>
          </a:prstGeom>
        </p:spPr>
      </p:pic>
      <p:pic>
        <p:nvPicPr>
          <p:cNvPr id="4" name="Рисунок 3" descr="images4SN1SA2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908212" cy="13681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476672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ПАУК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916832"/>
            <a:ext cx="2952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Сеть большую сплел паук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У него ведь восемь рук.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У меня всего лишь две,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Не сплести так ловко мне.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Все мужчины-пауки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С малолетства рыбаки.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А их </a:t>
            </a:r>
            <a:r>
              <a:rPr lang="ru-RU" dirty="0" err="1">
                <a:latin typeface="Bookman Old Style" pitchFamily="18" charset="0"/>
              </a:rPr>
              <a:t>жены-паучихи</a:t>
            </a:r>
            <a:r>
              <a:rPr lang="ru-RU" dirty="0">
                <a:latin typeface="Bookman Old Style" pitchFamily="18" charset="0"/>
              </a:rPr>
              <a:t>-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Все отменные ткачихи.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Ткут и вяжут узелки,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Плетут деткам гамаки.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"Спи малютка в гамаке,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Пока папа на реке!"  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212976"/>
            <a:ext cx="2257425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SJDPLE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2017787" cy="1169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476672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СТРЕКОЗА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Ах, какая  стрекоза!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Только крылья да  глаза!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В воздухе трепещет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 на солнце блещет.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Над    моею   головой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err="1" smtClean="0">
                <a:latin typeface="Bookman Old Style" pitchFamily="18" charset="0"/>
              </a:rPr>
              <a:t>Попорхала</a:t>
            </a:r>
            <a:r>
              <a:rPr lang="ru-RU" dirty="0" smtClean="0">
                <a:latin typeface="Bookman Old Style" pitchFamily="18" charset="0"/>
              </a:rPr>
              <a:t> миг-другой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Нос чуть  не задела.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В    небо    улетела.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Я   хотел   её    позвать: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Прилетай ко мне опять!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Ведь   такая  красота!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Но, нужна ей высота.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images23RXJ3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80928"/>
            <a:ext cx="4267620" cy="3225527"/>
          </a:xfrm>
          <a:prstGeom prst="rect">
            <a:avLst/>
          </a:prstGeom>
        </p:spPr>
      </p:pic>
      <p:pic>
        <p:nvPicPr>
          <p:cNvPr id="6" name="Рисунок 5" descr="imagesQWRFN6PD.jpg"/>
          <p:cNvPicPr>
            <a:picLocks noChangeAspect="1"/>
          </p:cNvPicPr>
          <p:nvPr/>
        </p:nvPicPr>
        <p:blipFill>
          <a:blip r:embed="rId4" cstate="print"/>
          <a:srcRect r="5901"/>
          <a:stretch>
            <a:fillRect/>
          </a:stretch>
        </p:blipFill>
        <p:spPr>
          <a:xfrm>
            <a:off x="179512" y="188640"/>
            <a:ext cx="2151112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YDFY2Z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6421804" cy="3024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40466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Bookman Old Style" pitchFamily="18" charset="0"/>
              </a:rPr>
              <a:t>КУЗНЕЧИК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72514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Он прыгает под небо, взлетая высоко.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 крылышками машет свободно и легко.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Он не простой прыгучий чудо человечек.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А маленький, весёлый зелёненький кузнечик.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imagesBFYIZW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81128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НАСЕКОМЫЕ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Вика</dc:creator>
  <cp:lastModifiedBy>Вика</cp:lastModifiedBy>
  <cp:revision>6</cp:revision>
  <dcterms:created xsi:type="dcterms:W3CDTF">2014-05-18T08:36:18Z</dcterms:created>
  <dcterms:modified xsi:type="dcterms:W3CDTF">2014-05-18T09:28:52Z</dcterms:modified>
</cp:coreProperties>
</file>